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 id="2147484143" r:id="rId2"/>
    <p:sldMasterId id="2147484144" r:id="rId3"/>
    <p:sldMasterId id="2147484145" r:id="rId4"/>
    <p:sldMasterId id="2147484146" r:id="rId5"/>
    <p:sldMasterId id="2147484147" r:id="rId6"/>
    <p:sldMasterId id="2147484148" r:id="rId7"/>
    <p:sldMasterId id="2147484226" r:id="rId8"/>
    <p:sldMasterId id="2147484229" r:id="rId9"/>
    <p:sldMasterId id="2147484271" r:id="rId10"/>
    <p:sldMasterId id="2147484283" r:id="rId11"/>
    <p:sldMasterId id="2147484296" r:id="rId12"/>
    <p:sldMasterId id="2147484308" r:id="rId13"/>
    <p:sldMasterId id="2147484315" r:id="rId14"/>
    <p:sldMasterId id="2147484328" r:id="rId15"/>
  </p:sldMasterIdLst>
  <p:notesMasterIdLst>
    <p:notesMasterId r:id="rId131"/>
  </p:notesMasterIdLst>
  <p:handoutMasterIdLst>
    <p:handoutMasterId r:id="rId132"/>
  </p:handoutMasterIdLst>
  <p:sldIdLst>
    <p:sldId id="570" r:id="rId16"/>
    <p:sldId id="569" r:id="rId17"/>
    <p:sldId id="533" r:id="rId18"/>
    <p:sldId id="568" r:id="rId19"/>
    <p:sldId id="571" r:id="rId20"/>
    <p:sldId id="317" r:id="rId21"/>
    <p:sldId id="309" r:id="rId22"/>
    <p:sldId id="318" r:id="rId23"/>
    <p:sldId id="324" r:id="rId24"/>
    <p:sldId id="331" r:id="rId25"/>
    <p:sldId id="322" r:id="rId26"/>
    <p:sldId id="315" r:id="rId27"/>
    <p:sldId id="323" r:id="rId28"/>
    <p:sldId id="326" r:id="rId29"/>
    <p:sldId id="329" r:id="rId30"/>
    <p:sldId id="333" r:id="rId31"/>
    <p:sldId id="328" r:id="rId32"/>
    <p:sldId id="330" r:id="rId33"/>
    <p:sldId id="313" r:id="rId34"/>
    <p:sldId id="572" r:id="rId35"/>
    <p:sldId id="556" r:id="rId36"/>
    <p:sldId id="565" r:id="rId37"/>
    <p:sldId id="557" r:id="rId38"/>
    <p:sldId id="256" r:id="rId39"/>
    <p:sldId id="257" r:id="rId40"/>
    <p:sldId id="258" r:id="rId41"/>
    <p:sldId id="259" r:id="rId42"/>
    <p:sldId id="558" r:id="rId43"/>
    <p:sldId id="580" r:id="rId44"/>
    <p:sldId id="581" r:id="rId45"/>
    <p:sldId id="582" r:id="rId46"/>
    <p:sldId id="583" r:id="rId47"/>
    <p:sldId id="584" r:id="rId48"/>
    <p:sldId id="585" r:id="rId49"/>
    <p:sldId id="586" r:id="rId50"/>
    <p:sldId id="587" r:id="rId51"/>
    <p:sldId id="588" r:id="rId52"/>
    <p:sldId id="589" r:id="rId53"/>
    <p:sldId id="590" r:id="rId54"/>
    <p:sldId id="591" r:id="rId55"/>
    <p:sldId id="592" r:id="rId56"/>
    <p:sldId id="593" r:id="rId57"/>
    <p:sldId id="594" r:id="rId58"/>
    <p:sldId id="595" r:id="rId59"/>
    <p:sldId id="596" r:id="rId60"/>
    <p:sldId id="559" r:id="rId61"/>
    <p:sldId id="560" r:id="rId62"/>
    <p:sldId id="573" r:id="rId63"/>
    <p:sldId id="282" r:id="rId64"/>
    <p:sldId id="314" r:id="rId65"/>
    <p:sldId id="574" r:id="rId66"/>
    <p:sldId id="332" r:id="rId67"/>
    <p:sldId id="307" r:id="rId68"/>
    <p:sldId id="575" r:id="rId69"/>
    <p:sldId id="576" r:id="rId70"/>
    <p:sldId id="577" r:id="rId71"/>
    <p:sldId id="578" r:id="rId72"/>
    <p:sldId id="579" r:id="rId73"/>
    <p:sldId id="334" r:id="rId74"/>
    <p:sldId id="555" r:id="rId75"/>
    <p:sldId id="563" r:id="rId76"/>
    <p:sldId id="564" r:id="rId77"/>
    <p:sldId id="566" r:id="rId78"/>
    <p:sldId id="542" r:id="rId79"/>
    <p:sldId id="544" r:id="rId80"/>
    <p:sldId id="545" r:id="rId81"/>
    <p:sldId id="546" r:id="rId82"/>
    <p:sldId id="547" r:id="rId83"/>
    <p:sldId id="548" r:id="rId84"/>
    <p:sldId id="549" r:id="rId85"/>
    <p:sldId id="550" r:id="rId86"/>
    <p:sldId id="551" r:id="rId87"/>
    <p:sldId id="554" r:id="rId88"/>
    <p:sldId id="567" r:id="rId89"/>
    <p:sldId id="561" r:id="rId90"/>
    <p:sldId id="440" r:id="rId91"/>
    <p:sldId id="439" r:id="rId92"/>
    <p:sldId id="441" r:id="rId93"/>
    <p:sldId id="445" r:id="rId94"/>
    <p:sldId id="446" r:id="rId95"/>
    <p:sldId id="442" r:id="rId96"/>
    <p:sldId id="443" r:id="rId97"/>
    <p:sldId id="444" r:id="rId98"/>
    <p:sldId id="553" r:id="rId99"/>
    <p:sldId id="484" r:id="rId100"/>
    <p:sldId id="525" r:id="rId101"/>
    <p:sldId id="526" r:id="rId102"/>
    <p:sldId id="498" r:id="rId103"/>
    <p:sldId id="499" r:id="rId104"/>
    <p:sldId id="500" r:id="rId105"/>
    <p:sldId id="501" r:id="rId106"/>
    <p:sldId id="502" r:id="rId107"/>
    <p:sldId id="503" r:id="rId108"/>
    <p:sldId id="504" r:id="rId109"/>
    <p:sldId id="517" r:id="rId110"/>
    <p:sldId id="505" r:id="rId111"/>
    <p:sldId id="506" r:id="rId112"/>
    <p:sldId id="507" r:id="rId113"/>
    <p:sldId id="508" r:id="rId114"/>
    <p:sldId id="518" r:id="rId115"/>
    <p:sldId id="509" r:id="rId116"/>
    <p:sldId id="519" r:id="rId117"/>
    <p:sldId id="510" r:id="rId118"/>
    <p:sldId id="520" r:id="rId119"/>
    <p:sldId id="511" r:id="rId120"/>
    <p:sldId id="521" r:id="rId121"/>
    <p:sldId id="512" r:id="rId122"/>
    <p:sldId id="522" r:id="rId123"/>
    <p:sldId id="513" r:id="rId124"/>
    <p:sldId id="514" r:id="rId125"/>
    <p:sldId id="530" r:id="rId126"/>
    <p:sldId id="531" r:id="rId127"/>
    <p:sldId id="532" r:id="rId128"/>
    <p:sldId id="516" r:id="rId129"/>
    <p:sldId id="562" r:id="rId130"/>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041"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08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121"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161"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5202" algn="l" defTabSz="91408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2241" algn="l" defTabSz="91408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199282" algn="l" defTabSz="91408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6321" algn="l" defTabSz="91408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F0F0"/>
    <a:srgbClr val="E2E2E2"/>
    <a:srgbClr val="2C2E2E"/>
    <a:srgbClr val="3399FF"/>
    <a:srgbClr val="66CCFF"/>
    <a:srgbClr val="FF9900"/>
    <a:srgbClr val="008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6" autoAdjust="0"/>
    <p:restoredTop sz="95110" autoAdjust="0"/>
  </p:normalViewPr>
  <p:slideViewPr>
    <p:cSldViewPr>
      <p:cViewPr varScale="1">
        <p:scale>
          <a:sx n="67" d="100"/>
          <a:sy n="67" d="100"/>
        </p:scale>
        <p:origin x="-108" y="-16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presProps" Target="presProps.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slide" Target="slides/slide98.xml"/><Relationship Id="rId118" Type="http://schemas.openxmlformats.org/officeDocument/2006/relationships/slide" Target="slides/slide103.xml"/><Relationship Id="rId126" Type="http://schemas.openxmlformats.org/officeDocument/2006/relationships/slide" Target="slides/slide111.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slide" Target="slides/slide109.xml"/><Relationship Id="rId129" Type="http://schemas.openxmlformats.org/officeDocument/2006/relationships/slide" Target="slides/slide11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slide" Target="slides/slide104.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30" Type="http://schemas.openxmlformats.org/officeDocument/2006/relationships/slide" Target="slides/slide115.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6C6AE-27E2-48AD-BAF2-48CE836B062D}" type="doc">
      <dgm:prSet loTypeId="urn:microsoft.com/office/officeart/2005/8/layout/arrow2" loCatId="process" qsTypeId="urn:microsoft.com/office/officeart/2005/8/quickstyle/simple1" qsCatId="simple" csTypeId="urn:microsoft.com/office/officeart/2005/8/colors/accent1_2" csCatId="accent1" phldr="1"/>
      <dgm:spPr/>
    </dgm:pt>
    <dgm:pt modelId="{DAFF61D3-E7E0-42BB-98EF-5E5D0F9DB1CD}">
      <dgm:prSet phldrT="[Text]"/>
      <dgm:spPr/>
      <dgm:t>
        <a:bodyPr/>
        <a:lstStyle/>
        <a:p>
          <a:r>
            <a:rPr lang="en-GB" dirty="0"/>
            <a:t>Ministerial Statement (July 2017)</a:t>
          </a:r>
        </a:p>
      </dgm:t>
    </dgm:pt>
    <dgm:pt modelId="{5EDCEB08-79A4-4362-A071-12CCAEB1333F}" type="parTrans" cxnId="{327DC42D-A390-4820-9098-F1797D2B5916}">
      <dgm:prSet/>
      <dgm:spPr/>
      <dgm:t>
        <a:bodyPr/>
        <a:lstStyle/>
        <a:p>
          <a:endParaRPr lang="en-GB"/>
        </a:p>
      </dgm:t>
    </dgm:pt>
    <dgm:pt modelId="{7D8A6AB7-591E-4BF2-ACF9-9D4630CECEA2}" type="sibTrans" cxnId="{327DC42D-A390-4820-9098-F1797D2B5916}">
      <dgm:prSet/>
      <dgm:spPr/>
      <dgm:t>
        <a:bodyPr/>
        <a:lstStyle/>
        <a:p>
          <a:endParaRPr lang="en-GB"/>
        </a:p>
      </dgm:t>
    </dgm:pt>
    <dgm:pt modelId="{9DD2E24C-B668-4098-A68C-21751098D4BE}">
      <dgm:prSet phldrT="[Text]"/>
      <dgm:spPr/>
      <dgm:t>
        <a:bodyPr/>
        <a:lstStyle/>
        <a:p>
          <a:r>
            <a:rPr lang="en-GB" dirty="0"/>
            <a:t>IT pilot extended (March 2018)</a:t>
          </a:r>
        </a:p>
      </dgm:t>
    </dgm:pt>
    <dgm:pt modelId="{C9B43107-6932-428B-AA12-02D329ACF6FF}" type="parTrans" cxnId="{2CC1A695-587A-48F5-BD14-C6AA3C50067E}">
      <dgm:prSet/>
      <dgm:spPr/>
      <dgm:t>
        <a:bodyPr/>
        <a:lstStyle/>
        <a:p>
          <a:endParaRPr lang="en-GB"/>
        </a:p>
      </dgm:t>
    </dgm:pt>
    <dgm:pt modelId="{5F79B6E8-66B0-4E62-849A-5441DDC4C3D6}" type="sibTrans" cxnId="{2CC1A695-587A-48F5-BD14-C6AA3C50067E}">
      <dgm:prSet/>
      <dgm:spPr/>
      <dgm:t>
        <a:bodyPr/>
        <a:lstStyle/>
        <a:p>
          <a:endParaRPr lang="en-GB"/>
        </a:p>
      </dgm:t>
    </dgm:pt>
    <dgm:pt modelId="{D44D6A1E-CDC4-4837-BC98-D1EC630DBFD9}">
      <dgm:prSet phldrT="[Text]"/>
      <dgm:spPr/>
      <dgm:t>
        <a:bodyPr/>
        <a:lstStyle/>
        <a:p>
          <a:r>
            <a:rPr lang="en-GB" dirty="0"/>
            <a:t>VAT Technical consultation (January 2018)</a:t>
          </a:r>
        </a:p>
      </dgm:t>
    </dgm:pt>
    <dgm:pt modelId="{0ED5172B-0827-455C-91BD-B30A4CC45CFD}" type="parTrans" cxnId="{71E4553C-EB4C-4C2D-9F93-A1DD01D34BE1}">
      <dgm:prSet/>
      <dgm:spPr/>
      <dgm:t>
        <a:bodyPr/>
        <a:lstStyle/>
        <a:p>
          <a:endParaRPr lang="en-GB"/>
        </a:p>
      </dgm:t>
    </dgm:pt>
    <dgm:pt modelId="{3422E218-21C6-4997-9B1E-A03A3906EBBE}" type="sibTrans" cxnId="{71E4553C-EB4C-4C2D-9F93-A1DD01D34BE1}">
      <dgm:prSet/>
      <dgm:spPr/>
      <dgm:t>
        <a:bodyPr/>
        <a:lstStyle/>
        <a:p>
          <a:endParaRPr lang="en-GB"/>
        </a:p>
      </dgm:t>
    </dgm:pt>
    <dgm:pt modelId="{2E10A2AD-64B3-4296-BA90-469BF131E391}">
      <dgm:prSet phldrT="[Text]"/>
      <dgm:spPr/>
      <dgm:t>
        <a:bodyPr/>
        <a:lstStyle/>
        <a:p>
          <a:r>
            <a:rPr lang="en-GB" dirty="0"/>
            <a:t>VAT pilot (April 2018)</a:t>
          </a:r>
        </a:p>
      </dgm:t>
    </dgm:pt>
    <dgm:pt modelId="{598DAB58-141F-447E-8542-9AC7D85B2BC7}" type="parTrans" cxnId="{BE483198-5327-4D68-866D-2EE294156681}">
      <dgm:prSet/>
      <dgm:spPr/>
      <dgm:t>
        <a:bodyPr/>
        <a:lstStyle/>
        <a:p>
          <a:endParaRPr lang="en-GB"/>
        </a:p>
      </dgm:t>
    </dgm:pt>
    <dgm:pt modelId="{615CCD55-0B7B-4146-92BC-B6FF291CAF1A}" type="sibTrans" cxnId="{BE483198-5327-4D68-866D-2EE294156681}">
      <dgm:prSet/>
      <dgm:spPr/>
      <dgm:t>
        <a:bodyPr/>
        <a:lstStyle/>
        <a:p>
          <a:endParaRPr lang="en-GB"/>
        </a:p>
      </dgm:t>
    </dgm:pt>
    <dgm:pt modelId="{850EC8FA-325C-4258-B7C1-BFAB00471CC6}">
      <dgm:prSet phldrT="[Text]"/>
      <dgm:spPr/>
      <dgm:t>
        <a:bodyPr/>
        <a:lstStyle/>
        <a:p>
          <a:r>
            <a:rPr lang="en-GB" dirty="0"/>
            <a:t>Initial consultation (August 2016 – January 2017)</a:t>
          </a:r>
        </a:p>
      </dgm:t>
    </dgm:pt>
    <dgm:pt modelId="{F1D838BD-7538-420A-A880-4A78B69F6CD9}" type="parTrans" cxnId="{3377359F-C506-4267-B39A-27A28E741DCF}">
      <dgm:prSet/>
      <dgm:spPr/>
      <dgm:t>
        <a:bodyPr/>
        <a:lstStyle/>
        <a:p>
          <a:endParaRPr lang="en-GB"/>
        </a:p>
      </dgm:t>
    </dgm:pt>
    <dgm:pt modelId="{0805BE12-93DB-4EA1-90D3-E9994AC5042C}" type="sibTrans" cxnId="{3377359F-C506-4267-B39A-27A28E741DCF}">
      <dgm:prSet/>
      <dgm:spPr/>
      <dgm:t>
        <a:bodyPr/>
        <a:lstStyle/>
        <a:p>
          <a:endParaRPr lang="en-GB"/>
        </a:p>
      </dgm:t>
    </dgm:pt>
    <dgm:pt modelId="{9B2D4C37-1DA3-4D1C-A1CD-D8255844F0A6}" type="pres">
      <dgm:prSet presAssocID="{AE56C6AE-27E2-48AD-BAF2-48CE836B062D}" presName="arrowDiagram" presStyleCnt="0">
        <dgm:presLayoutVars>
          <dgm:chMax val="5"/>
          <dgm:dir/>
          <dgm:resizeHandles val="exact"/>
        </dgm:presLayoutVars>
      </dgm:prSet>
      <dgm:spPr/>
    </dgm:pt>
    <dgm:pt modelId="{B97EF558-896B-4AFC-9435-D526AECA83D5}" type="pres">
      <dgm:prSet presAssocID="{AE56C6AE-27E2-48AD-BAF2-48CE836B062D}" presName="arrow" presStyleLbl="bgShp" presStyleIdx="0" presStyleCnt="1" custScaleX="130330"/>
      <dgm:spPr/>
    </dgm:pt>
    <dgm:pt modelId="{7D956373-BC41-45F2-B66C-7864A8CEFCF8}" type="pres">
      <dgm:prSet presAssocID="{AE56C6AE-27E2-48AD-BAF2-48CE836B062D}" presName="arrowDiagram5" presStyleCnt="0"/>
      <dgm:spPr/>
    </dgm:pt>
    <dgm:pt modelId="{8830A3D8-3B76-4042-A15C-56C4D50331CB}" type="pres">
      <dgm:prSet presAssocID="{850EC8FA-325C-4258-B7C1-BFAB00471CC6}" presName="bullet5a" presStyleLbl="node1" presStyleIdx="0" presStyleCnt="5" custLinFactX="-31561" custLinFactY="-97341" custLinFactNeighborX="-100000" custLinFactNeighborY="-100000"/>
      <dgm:spPr/>
    </dgm:pt>
    <dgm:pt modelId="{5DECA5CE-91EB-4139-8A62-D6D6C0A0A32B}" type="pres">
      <dgm:prSet presAssocID="{850EC8FA-325C-4258-B7C1-BFAB00471CC6}" presName="textBox5a" presStyleLbl="revTx" presStyleIdx="0" presStyleCnt="5" custScaleX="227232">
        <dgm:presLayoutVars>
          <dgm:bulletEnabled val="1"/>
        </dgm:presLayoutVars>
      </dgm:prSet>
      <dgm:spPr/>
      <dgm:t>
        <a:bodyPr/>
        <a:lstStyle/>
        <a:p>
          <a:endParaRPr lang="en-GB"/>
        </a:p>
      </dgm:t>
    </dgm:pt>
    <dgm:pt modelId="{4A1E2F99-AE9B-4C7E-ABFD-0BD3CBEB4C4B}" type="pres">
      <dgm:prSet presAssocID="{DAFF61D3-E7E0-42BB-98EF-5E5D0F9DB1CD}" presName="bullet5b" presStyleLbl="node1" presStyleIdx="1" presStyleCnt="5" custLinFactNeighborX="-36022" custLinFactNeighborY="-65202"/>
      <dgm:spPr/>
    </dgm:pt>
    <dgm:pt modelId="{4C05E9F7-3751-4A85-AFCB-F8A33D3B425B}" type="pres">
      <dgm:prSet presAssocID="{DAFF61D3-E7E0-42BB-98EF-5E5D0F9DB1CD}" presName="textBox5b" presStyleLbl="revTx" presStyleIdx="1" presStyleCnt="5">
        <dgm:presLayoutVars>
          <dgm:bulletEnabled val="1"/>
        </dgm:presLayoutVars>
      </dgm:prSet>
      <dgm:spPr/>
      <dgm:t>
        <a:bodyPr/>
        <a:lstStyle/>
        <a:p>
          <a:endParaRPr lang="en-GB"/>
        </a:p>
      </dgm:t>
    </dgm:pt>
    <dgm:pt modelId="{7AF5B8B6-960D-4CE8-9B67-F66004BDF884}" type="pres">
      <dgm:prSet presAssocID="{9DD2E24C-B668-4098-A68C-21751098D4BE}" presName="bullet5c" presStyleLbl="node1" presStyleIdx="2" presStyleCnt="5"/>
      <dgm:spPr/>
    </dgm:pt>
    <dgm:pt modelId="{A322065F-9293-49D7-B47B-77F5523A2B1C}" type="pres">
      <dgm:prSet presAssocID="{9DD2E24C-B668-4098-A68C-21751098D4BE}" presName="textBox5c" presStyleLbl="revTx" presStyleIdx="2" presStyleCnt="5">
        <dgm:presLayoutVars>
          <dgm:bulletEnabled val="1"/>
        </dgm:presLayoutVars>
      </dgm:prSet>
      <dgm:spPr/>
      <dgm:t>
        <a:bodyPr/>
        <a:lstStyle/>
        <a:p>
          <a:endParaRPr lang="en-GB"/>
        </a:p>
      </dgm:t>
    </dgm:pt>
    <dgm:pt modelId="{11A22BF9-A2B3-4CA0-9F18-86BECC8ECF44}" type="pres">
      <dgm:prSet presAssocID="{D44D6A1E-CDC4-4837-BC98-D1EC630DBFD9}" presName="bullet5d" presStyleLbl="node1" presStyleIdx="3" presStyleCnt="5"/>
      <dgm:spPr/>
    </dgm:pt>
    <dgm:pt modelId="{6EA284C4-FB58-41B8-8C62-345531D07984}" type="pres">
      <dgm:prSet presAssocID="{D44D6A1E-CDC4-4837-BC98-D1EC630DBFD9}" presName="textBox5d" presStyleLbl="revTx" presStyleIdx="3" presStyleCnt="5">
        <dgm:presLayoutVars>
          <dgm:bulletEnabled val="1"/>
        </dgm:presLayoutVars>
      </dgm:prSet>
      <dgm:spPr/>
      <dgm:t>
        <a:bodyPr/>
        <a:lstStyle/>
        <a:p>
          <a:endParaRPr lang="en-GB"/>
        </a:p>
      </dgm:t>
    </dgm:pt>
    <dgm:pt modelId="{32DF2AB7-3FA3-4FFB-8878-2C90941B9F4A}" type="pres">
      <dgm:prSet presAssocID="{2E10A2AD-64B3-4296-BA90-469BF131E391}" presName="bullet5e" presStyleLbl="node1" presStyleIdx="4" presStyleCnt="5"/>
      <dgm:spPr/>
    </dgm:pt>
    <dgm:pt modelId="{30D270C4-FC0F-4AD8-A829-F885D31D03EC}" type="pres">
      <dgm:prSet presAssocID="{2E10A2AD-64B3-4296-BA90-469BF131E391}" presName="textBox5e" presStyleLbl="revTx" presStyleIdx="4" presStyleCnt="5">
        <dgm:presLayoutVars>
          <dgm:bulletEnabled val="1"/>
        </dgm:presLayoutVars>
      </dgm:prSet>
      <dgm:spPr/>
      <dgm:t>
        <a:bodyPr/>
        <a:lstStyle/>
        <a:p>
          <a:endParaRPr lang="en-GB"/>
        </a:p>
      </dgm:t>
    </dgm:pt>
  </dgm:ptLst>
  <dgm:cxnLst>
    <dgm:cxn modelId="{70C8D50A-2A51-4F35-8EDC-017EA7BD3F13}" type="presOf" srcId="{AE56C6AE-27E2-48AD-BAF2-48CE836B062D}" destId="{9B2D4C37-1DA3-4D1C-A1CD-D8255844F0A6}" srcOrd="0" destOrd="0" presId="urn:microsoft.com/office/officeart/2005/8/layout/arrow2"/>
    <dgm:cxn modelId="{6577EBCD-AB59-4CEE-BDFA-172D2F831BA1}" type="presOf" srcId="{DAFF61D3-E7E0-42BB-98EF-5E5D0F9DB1CD}" destId="{4C05E9F7-3751-4A85-AFCB-F8A33D3B425B}" srcOrd="0" destOrd="0" presId="urn:microsoft.com/office/officeart/2005/8/layout/arrow2"/>
    <dgm:cxn modelId="{3ABFE6FE-EAA4-45F8-B62E-F5A5BE946D9E}" type="presOf" srcId="{2E10A2AD-64B3-4296-BA90-469BF131E391}" destId="{30D270C4-FC0F-4AD8-A829-F885D31D03EC}" srcOrd="0" destOrd="0" presId="urn:microsoft.com/office/officeart/2005/8/layout/arrow2"/>
    <dgm:cxn modelId="{0759FE83-899F-49C7-B2D5-E0DF1AA0EBB4}" type="presOf" srcId="{D44D6A1E-CDC4-4837-BC98-D1EC630DBFD9}" destId="{6EA284C4-FB58-41B8-8C62-345531D07984}" srcOrd="0" destOrd="0" presId="urn:microsoft.com/office/officeart/2005/8/layout/arrow2"/>
    <dgm:cxn modelId="{327DC42D-A390-4820-9098-F1797D2B5916}" srcId="{AE56C6AE-27E2-48AD-BAF2-48CE836B062D}" destId="{DAFF61D3-E7E0-42BB-98EF-5E5D0F9DB1CD}" srcOrd="1" destOrd="0" parTransId="{5EDCEB08-79A4-4362-A071-12CCAEB1333F}" sibTransId="{7D8A6AB7-591E-4BF2-ACF9-9D4630CECEA2}"/>
    <dgm:cxn modelId="{AEC1CA87-FA49-431F-A460-4B736D4AEB1A}" type="presOf" srcId="{9DD2E24C-B668-4098-A68C-21751098D4BE}" destId="{A322065F-9293-49D7-B47B-77F5523A2B1C}" srcOrd="0" destOrd="0" presId="urn:microsoft.com/office/officeart/2005/8/layout/arrow2"/>
    <dgm:cxn modelId="{C34905DC-AAA3-43F8-9D95-04144A082D85}" type="presOf" srcId="{850EC8FA-325C-4258-B7C1-BFAB00471CC6}" destId="{5DECA5CE-91EB-4139-8A62-D6D6C0A0A32B}" srcOrd="0" destOrd="0" presId="urn:microsoft.com/office/officeart/2005/8/layout/arrow2"/>
    <dgm:cxn modelId="{2CC1A695-587A-48F5-BD14-C6AA3C50067E}" srcId="{AE56C6AE-27E2-48AD-BAF2-48CE836B062D}" destId="{9DD2E24C-B668-4098-A68C-21751098D4BE}" srcOrd="2" destOrd="0" parTransId="{C9B43107-6932-428B-AA12-02D329ACF6FF}" sibTransId="{5F79B6E8-66B0-4E62-849A-5441DDC4C3D6}"/>
    <dgm:cxn modelId="{BE483198-5327-4D68-866D-2EE294156681}" srcId="{AE56C6AE-27E2-48AD-BAF2-48CE836B062D}" destId="{2E10A2AD-64B3-4296-BA90-469BF131E391}" srcOrd="4" destOrd="0" parTransId="{598DAB58-141F-447E-8542-9AC7D85B2BC7}" sibTransId="{615CCD55-0B7B-4146-92BC-B6FF291CAF1A}"/>
    <dgm:cxn modelId="{71E4553C-EB4C-4C2D-9F93-A1DD01D34BE1}" srcId="{AE56C6AE-27E2-48AD-BAF2-48CE836B062D}" destId="{D44D6A1E-CDC4-4837-BC98-D1EC630DBFD9}" srcOrd="3" destOrd="0" parTransId="{0ED5172B-0827-455C-91BD-B30A4CC45CFD}" sibTransId="{3422E218-21C6-4997-9B1E-A03A3906EBBE}"/>
    <dgm:cxn modelId="{3377359F-C506-4267-B39A-27A28E741DCF}" srcId="{AE56C6AE-27E2-48AD-BAF2-48CE836B062D}" destId="{850EC8FA-325C-4258-B7C1-BFAB00471CC6}" srcOrd="0" destOrd="0" parTransId="{F1D838BD-7538-420A-A880-4A78B69F6CD9}" sibTransId="{0805BE12-93DB-4EA1-90D3-E9994AC5042C}"/>
    <dgm:cxn modelId="{12B99284-43D0-41E6-88CE-4F93BAE5DE3F}" type="presParOf" srcId="{9B2D4C37-1DA3-4D1C-A1CD-D8255844F0A6}" destId="{B97EF558-896B-4AFC-9435-D526AECA83D5}" srcOrd="0" destOrd="0" presId="urn:microsoft.com/office/officeart/2005/8/layout/arrow2"/>
    <dgm:cxn modelId="{F4251120-CFDA-4AE5-8FC3-05B246AD063C}" type="presParOf" srcId="{9B2D4C37-1DA3-4D1C-A1CD-D8255844F0A6}" destId="{7D956373-BC41-45F2-B66C-7864A8CEFCF8}" srcOrd="1" destOrd="0" presId="urn:microsoft.com/office/officeart/2005/8/layout/arrow2"/>
    <dgm:cxn modelId="{B71B5A45-1A4E-4C72-AA72-54017B6FE981}" type="presParOf" srcId="{7D956373-BC41-45F2-B66C-7864A8CEFCF8}" destId="{8830A3D8-3B76-4042-A15C-56C4D50331CB}" srcOrd="0" destOrd="0" presId="urn:microsoft.com/office/officeart/2005/8/layout/arrow2"/>
    <dgm:cxn modelId="{7CDB521E-8985-43DD-83C1-5C9BCFAFB390}" type="presParOf" srcId="{7D956373-BC41-45F2-B66C-7864A8CEFCF8}" destId="{5DECA5CE-91EB-4139-8A62-D6D6C0A0A32B}" srcOrd="1" destOrd="0" presId="urn:microsoft.com/office/officeart/2005/8/layout/arrow2"/>
    <dgm:cxn modelId="{F22B680E-3063-491E-BDB5-5550AF5171D1}" type="presParOf" srcId="{7D956373-BC41-45F2-B66C-7864A8CEFCF8}" destId="{4A1E2F99-AE9B-4C7E-ABFD-0BD3CBEB4C4B}" srcOrd="2" destOrd="0" presId="urn:microsoft.com/office/officeart/2005/8/layout/arrow2"/>
    <dgm:cxn modelId="{6069F0B4-499D-4658-BC7B-17A73608E790}" type="presParOf" srcId="{7D956373-BC41-45F2-B66C-7864A8CEFCF8}" destId="{4C05E9F7-3751-4A85-AFCB-F8A33D3B425B}" srcOrd="3" destOrd="0" presId="urn:microsoft.com/office/officeart/2005/8/layout/arrow2"/>
    <dgm:cxn modelId="{2AA0726A-8C64-499F-BF50-A3C3C0196DD7}" type="presParOf" srcId="{7D956373-BC41-45F2-B66C-7864A8CEFCF8}" destId="{7AF5B8B6-960D-4CE8-9B67-F66004BDF884}" srcOrd="4" destOrd="0" presId="urn:microsoft.com/office/officeart/2005/8/layout/arrow2"/>
    <dgm:cxn modelId="{A2E5070F-F4CD-4325-90A2-CD6378D63D1E}" type="presParOf" srcId="{7D956373-BC41-45F2-B66C-7864A8CEFCF8}" destId="{A322065F-9293-49D7-B47B-77F5523A2B1C}" srcOrd="5" destOrd="0" presId="urn:microsoft.com/office/officeart/2005/8/layout/arrow2"/>
    <dgm:cxn modelId="{1A9A97AC-6BB9-4659-B151-EBCAE9CB96E4}" type="presParOf" srcId="{7D956373-BC41-45F2-B66C-7864A8CEFCF8}" destId="{11A22BF9-A2B3-4CA0-9F18-86BECC8ECF44}" srcOrd="6" destOrd="0" presId="urn:microsoft.com/office/officeart/2005/8/layout/arrow2"/>
    <dgm:cxn modelId="{62B7518C-3A30-4992-BBE7-32B5A0576FA1}" type="presParOf" srcId="{7D956373-BC41-45F2-B66C-7864A8CEFCF8}" destId="{6EA284C4-FB58-41B8-8C62-345531D07984}" srcOrd="7" destOrd="0" presId="urn:microsoft.com/office/officeart/2005/8/layout/arrow2"/>
    <dgm:cxn modelId="{A0614E97-C89F-4147-BFD9-6A2789344416}" type="presParOf" srcId="{7D956373-BC41-45F2-B66C-7864A8CEFCF8}" destId="{32DF2AB7-3FA3-4FFB-8878-2C90941B9F4A}" srcOrd="8" destOrd="0" presId="urn:microsoft.com/office/officeart/2005/8/layout/arrow2"/>
    <dgm:cxn modelId="{C1315E4F-BDAA-4172-8E9A-E446DC08EC00}" type="presParOf" srcId="{7D956373-BC41-45F2-B66C-7864A8CEFCF8}" destId="{30D270C4-FC0F-4AD8-A829-F885D31D03E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62685-E03A-4C05-9313-D72580E0997C}"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GB"/>
        </a:p>
      </dgm:t>
    </dgm:pt>
    <dgm:pt modelId="{A9E9566A-E045-4FFB-92D6-073C6045AC6B}">
      <dgm:prSet phldrT="[Text]" custT="1"/>
      <dgm:spPr/>
      <dgm:t>
        <a:bodyPr/>
        <a:lstStyle/>
        <a:p>
          <a:r>
            <a:rPr lang="en-GB" sz="1800" dirty="0">
              <a:latin typeface="Arial" panose="020B0604020202020204" pitchFamily="34" charset="0"/>
              <a:cs typeface="Arial" panose="020B0604020202020204" pitchFamily="34" charset="0"/>
            </a:rPr>
            <a:t>Digital records maintained</a:t>
          </a:r>
          <a:r>
            <a:rPr lang="en-US" sz="1800" dirty="0">
              <a:latin typeface="Arial" panose="020B0604020202020204" pitchFamily="34" charset="0"/>
              <a:cs typeface="Arial" panose="020B0604020202020204" pitchFamily="34" charset="0"/>
            </a:rPr>
            <a:t> in non-API enabled  software</a:t>
          </a:r>
          <a:endParaRPr lang="en-GB" sz="1800" dirty="0">
            <a:latin typeface="Arial" panose="020B0604020202020204" pitchFamily="34" charset="0"/>
            <a:cs typeface="Arial" panose="020B0604020202020204" pitchFamily="34" charset="0"/>
          </a:endParaRPr>
        </a:p>
      </dgm:t>
    </dgm:pt>
    <dgm:pt modelId="{1CDC0E9A-1951-412E-8C5A-118DE133CD57}" type="parTrans" cxnId="{154F533A-930F-4874-9C2C-845C616612AB}">
      <dgm:prSet/>
      <dgm:spPr/>
      <dgm:t>
        <a:bodyPr/>
        <a:lstStyle/>
        <a:p>
          <a:endParaRPr lang="en-GB" sz="1400"/>
        </a:p>
      </dgm:t>
    </dgm:pt>
    <dgm:pt modelId="{D81701F5-1673-4AA8-8DA0-5C42880482A9}" type="sibTrans" cxnId="{154F533A-930F-4874-9C2C-845C616612AB}">
      <dgm:prSet custT="1"/>
      <dgm:spPr/>
      <dgm:t>
        <a:bodyPr/>
        <a:lstStyle/>
        <a:p>
          <a:r>
            <a:rPr lang="en-GB" sz="1400" dirty="0"/>
            <a:t>Digital Link </a:t>
          </a:r>
        </a:p>
      </dgm:t>
    </dgm:pt>
    <dgm:pt modelId="{A91F2787-0365-421B-9670-3BA75D29000F}">
      <dgm:prSet custT="1"/>
      <dgm:spPr/>
      <dgm:t>
        <a:bodyPr/>
        <a:lstStyle/>
        <a:p>
          <a:r>
            <a:rPr lang="en-US" sz="1800" dirty="0">
              <a:latin typeface="Arial" panose="020B0604020202020204" pitchFamily="34" charset="0"/>
              <a:cs typeface="Arial" panose="020B0604020202020204" pitchFamily="34" charset="0"/>
            </a:rPr>
            <a:t>VAT return submitted to HMRC</a:t>
          </a:r>
          <a:endParaRPr lang="en-GB" sz="1800" dirty="0">
            <a:latin typeface="Arial" panose="020B0604020202020204" pitchFamily="34" charset="0"/>
            <a:cs typeface="Arial" panose="020B0604020202020204" pitchFamily="34" charset="0"/>
          </a:endParaRPr>
        </a:p>
      </dgm:t>
    </dgm:pt>
    <dgm:pt modelId="{C27BE210-DCE5-4A0E-BAB9-6284D527BF14}" type="parTrans" cxnId="{53093B97-1217-40AF-AB8C-FE93AF128E19}">
      <dgm:prSet/>
      <dgm:spPr/>
      <dgm:t>
        <a:bodyPr/>
        <a:lstStyle/>
        <a:p>
          <a:endParaRPr lang="en-GB"/>
        </a:p>
      </dgm:t>
    </dgm:pt>
    <dgm:pt modelId="{5A362124-7502-4C41-8DC2-E68650179C59}" type="sibTrans" cxnId="{53093B97-1217-40AF-AB8C-FE93AF128E19}">
      <dgm:prSet/>
      <dgm:spPr/>
      <dgm:t>
        <a:bodyPr/>
        <a:lstStyle/>
        <a:p>
          <a:endParaRPr lang="en-GB"/>
        </a:p>
      </dgm:t>
    </dgm:pt>
    <dgm:pt modelId="{336298EF-453D-4CC3-831F-2B5961B7CE84}">
      <dgm:prSet phldrT="[Text]" custT="1"/>
      <dgm:spPr/>
      <dgm:t>
        <a:bodyPr/>
        <a:lstStyle/>
        <a:p>
          <a:r>
            <a:rPr lang="en-GB" sz="1800" dirty="0">
              <a:latin typeface="Arial" panose="020B0604020202020204" pitchFamily="34" charset="0"/>
              <a:cs typeface="Arial" panose="020B0604020202020204" pitchFamily="34" charset="0"/>
            </a:rPr>
            <a:t>Agent/Auditor’s API enabled software </a:t>
          </a:r>
        </a:p>
      </dgm:t>
    </dgm:pt>
    <dgm:pt modelId="{9A1E3FB3-CAD2-4E6D-AE2A-029E2DCB6A05}" type="parTrans" cxnId="{CAD5FD45-EE33-4A3C-9EC0-0579A38931B6}">
      <dgm:prSet/>
      <dgm:spPr/>
      <dgm:t>
        <a:bodyPr/>
        <a:lstStyle/>
        <a:p>
          <a:endParaRPr lang="en-GB"/>
        </a:p>
      </dgm:t>
    </dgm:pt>
    <dgm:pt modelId="{898EF1F0-206D-448C-8F03-BC2AFB531CAC}" type="sibTrans" cxnId="{CAD5FD45-EE33-4A3C-9EC0-0579A38931B6}">
      <dgm:prSet custT="1"/>
      <dgm:spPr>
        <a:solidFill>
          <a:srgbClr val="00B0F0"/>
        </a:solidFill>
      </dgm:spPr>
      <dgm:t>
        <a:bodyPr/>
        <a:lstStyle/>
        <a:p>
          <a:r>
            <a:rPr lang="en-GB" sz="1400" dirty="0">
              <a:latin typeface="+mn-lt"/>
            </a:rPr>
            <a:t>API</a:t>
          </a:r>
        </a:p>
      </dgm:t>
    </dgm:pt>
    <dgm:pt modelId="{032B5AB3-A9F2-46D4-9BAD-B7EE00F5F07D}" type="pres">
      <dgm:prSet presAssocID="{72262685-E03A-4C05-9313-D72580E0997C}" presName="Name0" presStyleCnt="0">
        <dgm:presLayoutVars>
          <dgm:dir/>
          <dgm:resizeHandles val="exact"/>
        </dgm:presLayoutVars>
      </dgm:prSet>
      <dgm:spPr/>
      <dgm:t>
        <a:bodyPr/>
        <a:lstStyle/>
        <a:p>
          <a:endParaRPr lang="en-GB"/>
        </a:p>
      </dgm:t>
    </dgm:pt>
    <dgm:pt modelId="{D83B9FF8-ABE2-4051-9071-F4EF29B6688F}" type="pres">
      <dgm:prSet presAssocID="{A9E9566A-E045-4FFB-92D6-073C6045AC6B}" presName="node" presStyleLbl="node1" presStyleIdx="0" presStyleCnt="3" custScaleX="88608" custLinFactNeighborX="-21885" custLinFactNeighborY="1106">
        <dgm:presLayoutVars>
          <dgm:bulletEnabled val="1"/>
        </dgm:presLayoutVars>
      </dgm:prSet>
      <dgm:spPr/>
      <dgm:t>
        <a:bodyPr/>
        <a:lstStyle/>
        <a:p>
          <a:endParaRPr lang="en-GB"/>
        </a:p>
      </dgm:t>
    </dgm:pt>
    <dgm:pt modelId="{17274071-7C33-457C-A18C-F8B059C4F268}" type="pres">
      <dgm:prSet presAssocID="{D81701F5-1673-4AA8-8DA0-5C42880482A9}" presName="sibTrans" presStyleLbl="sibTrans2D1" presStyleIdx="0" presStyleCnt="2" custScaleX="185685" custScaleY="137453" custLinFactNeighborX="2082"/>
      <dgm:spPr/>
      <dgm:t>
        <a:bodyPr/>
        <a:lstStyle/>
        <a:p>
          <a:endParaRPr lang="en-GB"/>
        </a:p>
      </dgm:t>
    </dgm:pt>
    <dgm:pt modelId="{4ECB0E00-2154-42D1-9766-513EC4DAD537}" type="pres">
      <dgm:prSet presAssocID="{D81701F5-1673-4AA8-8DA0-5C42880482A9}" presName="connectorText" presStyleLbl="sibTrans2D1" presStyleIdx="0" presStyleCnt="2"/>
      <dgm:spPr/>
      <dgm:t>
        <a:bodyPr/>
        <a:lstStyle/>
        <a:p>
          <a:endParaRPr lang="en-GB"/>
        </a:p>
      </dgm:t>
    </dgm:pt>
    <dgm:pt modelId="{4A499F45-CA88-43E0-B720-3201A81AC6EB}" type="pres">
      <dgm:prSet presAssocID="{336298EF-453D-4CC3-831F-2B5961B7CE84}" presName="node" presStyleLbl="node1" presStyleIdx="1" presStyleCnt="3" custScaleX="100421" custLinFactNeighborX="21785" custLinFactNeighborY="103">
        <dgm:presLayoutVars>
          <dgm:bulletEnabled val="1"/>
        </dgm:presLayoutVars>
      </dgm:prSet>
      <dgm:spPr/>
      <dgm:t>
        <a:bodyPr/>
        <a:lstStyle/>
        <a:p>
          <a:endParaRPr lang="en-GB"/>
        </a:p>
      </dgm:t>
    </dgm:pt>
    <dgm:pt modelId="{47AEDFD5-80F5-4C58-A915-1DE271C186A5}" type="pres">
      <dgm:prSet presAssocID="{898EF1F0-206D-448C-8F03-BC2AFB531CAC}" presName="sibTrans" presStyleLbl="sibTrans2D1" presStyleIdx="1" presStyleCnt="2" custScaleX="198546" custScaleY="123628" custLinFactNeighborX="23840"/>
      <dgm:spPr/>
      <dgm:t>
        <a:bodyPr/>
        <a:lstStyle/>
        <a:p>
          <a:endParaRPr lang="en-GB"/>
        </a:p>
      </dgm:t>
    </dgm:pt>
    <dgm:pt modelId="{11148445-B5BD-4AC3-8E4D-D46952AA26E1}" type="pres">
      <dgm:prSet presAssocID="{898EF1F0-206D-448C-8F03-BC2AFB531CAC}" presName="connectorText" presStyleLbl="sibTrans2D1" presStyleIdx="1" presStyleCnt="2"/>
      <dgm:spPr/>
      <dgm:t>
        <a:bodyPr/>
        <a:lstStyle/>
        <a:p>
          <a:endParaRPr lang="en-GB"/>
        </a:p>
      </dgm:t>
    </dgm:pt>
    <dgm:pt modelId="{7BED9100-417A-40C6-93EF-125582B62D11}" type="pres">
      <dgm:prSet presAssocID="{A91F2787-0365-421B-9670-3BA75D29000F}" presName="node" presStyleLbl="node1" presStyleIdx="2" presStyleCnt="3" custScaleX="83771">
        <dgm:presLayoutVars>
          <dgm:bulletEnabled val="1"/>
        </dgm:presLayoutVars>
      </dgm:prSet>
      <dgm:spPr/>
      <dgm:t>
        <a:bodyPr/>
        <a:lstStyle/>
        <a:p>
          <a:endParaRPr lang="en-GB"/>
        </a:p>
      </dgm:t>
    </dgm:pt>
  </dgm:ptLst>
  <dgm:cxnLst>
    <dgm:cxn modelId="{53093B97-1217-40AF-AB8C-FE93AF128E19}" srcId="{72262685-E03A-4C05-9313-D72580E0997C}" destId="{A91F2787-0365-421B-9670-3BA75D29000F}" srcOrd="2" destOrd="0" parTransId="{C27BE210-DCE5-4A0E-BAB9-6284D527BF14}" sibTransId="{5A362124-7502-4C41-8DC2-E68650179C59}"/>
    <dgm:cxn modelId="{C77B6B28-7CAA-4E3E-93CD-CE1DC4FCC4C7}" type="presOf" srcId="{D81701F5-1673-4AA8-8DA0-5C42880482A9}" destId="{17274071-7C33-457C-A18C-F8B059C4F268}" srcOrd="0" destOrd="0" presId="urn:microsoft.com/office/officeart/2005/8/layout/process1"/>
    <dgm:cxn modelId="{80871CF3-4D68-4595-9669-0E808EE96D5D}" type="presOf" srcId="{898EF1F0-206D-448C-8F03-BC2AFB531CAC}" destId="{11148445-B5BD-4AC3-8E4D-D46952AA26E1}" srcOrd="1" destOrd="0" presId="urn:microsoft.com/office/officeart/2005/8/layout/process1"/>
    <dgm:cxn modelId="{81DDEE35-3E45-4112-94BC-FE057E5B659B}" type="presOf" srcId="{A91F2787-0365-421B-9670-3BA75D29000F}" destId="{7BED9100-417A-40C6-93EF-125582B62D11}" srcOrd="0" destOrd="0" presId="urn:microsoft.com/office/officeart/2005/8/layout/process1"/>
    <dgm:cxn modelId="{154F533A-930F-4874-9C2C-845C616612AB}" srcId="{72262685-E03A-4C05-9313-D72580E0997C}" destId="{A9E9566A-E045-4FFB-92D6-073C6045AC6B}" srcOrd="0" destOrd="0" parTransId="{1CDC0E9A-1951-412E-8C5A-118DE133CD57}" sibTransId="{D81701F5-1673-4AA8-8DA0-5C42880482A9}"/>
    <dgm:cxn modelId="{6274ECD7-DE98-4FA7-856B-7450D0D700E8}" type="presOf" srcId="{336298EF-453D-4CC3-831F-2B5961B7CE84}" destId="{4A499F45-CA88-43E0-B720-3201A81AC6EB}" srcOrd="0" destOrd="0" presId="urn:microsoft.com/office/officeart/2005/8/layout/process1"/>
    <dgm:cxn modelId="{CAD5FD45-EE33-4A3C-9EC0-0579A38931B6}" srcId="{72262685-E03A-4C05-9313-D72580E0997C}" destId="{336298EF-453D-4CC3-831F-2B5961B7CE84}" srcOrd="1" destOrd="0" parTransId="{9A1E3FB3-CAD2-4E6D-AE2A-029E2DCB6A05}" sibTransId="{898EF1F0-206D-448C-8F03-BC2AFB531CAC}"/>
    <dgm:cxn modelId="{FF834227-7606-4F60-9538-9DDC22D597AC}" type="presOf" srcId="{D81701F5-1673-4AA8-8DA0-5C42880482A9}" destId="{4ECB0E00-2154-42D1-9766-513EC4DAD537}" srcOrd="1" destOrd="0" presId="urn:microsoft.com/office/officeart/2005/8/layout/process1"/>
    <dgm:cxn modelId="{5AE7D4F0-DD81-45BA-BF1C-9BD7CBFCDCB0}" type="presOf" srcId="{A9E9566A-E045-4FFB-92D6-073C6045AC6B}" destId="{D83B9FF8-ABE2-4051-9071-F4EF29B6688F}" srcOrd="0" destOrd="0" presId="urn:microsoft.com/office/officeart/2005/8/layout/process1"/>
    <dgm:cxn modelId="{F44184F3-51E8-408B-B3C8-CFE10CF60C0A}" type="presOf" srcId="{72262685-E03A-4C05-9313-D72580E0997C}" destId="{032B5AB3-A9F2-46D4-9BAD-B7EE00F5F07D}" srcOrd="0" destOrd="0" presId="urn:microsoft.com/office/officeart/2005/8/layout/process1"/>
    <dgm:cxn modelId="{1FC628A8-ACBA-4F47-8416-A41C9E8743D7}" type="presOf" srcId="{898EF1F0-206D-448C-8F03-BC2AFB531CAC}" destId="{47AEDFD5-80F5-4C58-A915-1DE271C186A5}" srcOrd="0" destOrd="0" presId="urn:microsoft.com/office/officeart/2005/8/layout/process1"/>
    <dgm:cxn modelId="{6C8290A7-B7AF-45B9-9464-4178EACF2D3B}" type="presParOf" srcId="{032B5AB3-A9F2-46D4-9BAD-B7EE00F5F07D}" destId="{D83B9FF8-ABE2-4051-9071-F4EF29B6688F}" srcOrd="0" destOrd="0" presId="urn:microsoft.com/office/officeart/2005/8/layout/process1"/>
    <dgm:cxn modelId="{9094501E-53D0-40D1-8ED8-3E77E0934AC9}" type="presParOf" srcId="{032B5AB3-A9F2-46D4-9BAD-B7EE00F5F07D}" destId="{17274071-7C33-457C-A18C-F8B059C4F268}" srcOrd="1" destOrd="0" presId="urn:microsoft.com/office/officeart/2005/8/layout/process1"/>
    <dgm:cxn modelId="{F6061623-FBE4-4A96-A4A3-753C09C6A928}" type="presParOf" srcId="{17274071-7C33-457C-A18C-F8B059C4F268}" destId="{4ECB0E00-2154-42D1-9766-513EC4DAD537}" srcOrd="0" destOrd="0" presId="urn:microsoft.com/office/officeart/2005/8/layout/process1"/>
    <dgm:cxn modelId="{0B16C9B1-EEF8-4741-AFE7-4442F698A64D}" type="presParOf" srcId="{032B5AB3-A9F2-46D4-9BAD-B7EE00F5F07D}" destId="{4A499F45-CA88-43E0-B720-3201A81AC6EB}" srcOrd="2" destOrd="0" presId="urn:microsoft.com/office/officeart/2005/8/layout/process1"/>
    <dgm:cxn modelId="{83494F49-1531-4B6A-A09B-3563823E2463}" type="presParOf" srcId="{032B5AB3-A9F2-46D4-9BAD-B7EE00F5F07D}" destId="{47AEDFD5-80F5-4C58-A915-1DE271C186A5}" srcOrd="3" destOrd="0" presId="urn:microsoft.com/office/officeart/2005/8/layout/process1"/>
    <dgm:cxn modelId="{23D4366F-81CF-41F0-A3CC-76A4E84193F8}" type="presParOf" srcId="{47AEDFD5-80F5-4C58-A915-1DE271C186A5}" destId="{11148445-B5BD-4AC3-8E4D-D46952AA26E1}" srcOrd="0" destOrd="0" presId="urn:microsoft.com/office/officeart/2005/8/layout/process1"/>
    <dgm:cxn modelId="{1687A036-D85C-4B3F-9969-227D9FEFEF47}" type="presParOf" srcId="{032B5AB3-A9F2-46D4-9BAD-B7EE00F5F07D}" destId="{7BED9100-417A-40C6-93EF-125582B62D1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62685-E03A-4C05-9313-D72580E0997C}"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GB"/>
        </a:p>
      </dgm:t>
    </dgm:pt>
    <dgm:pt modelId="{A9E9566A-E045-4FFB-92D6-073C6045AC6B}">
      <dgm:prSet phldrT="[Text]" custT="1"/>
      <dgm:spPr/>
      <dgm:t>
        <a:bodyPr/>
        <a:lstStyle/>
        <a:p>
          <a:r>
            <a:rPr lang="en-GB" sz="1800" dirty="0">
              <a:latin typeface="Arial" panose="020B0604020202020204" pitchFamily="34" charset="0"/>
              <a:cs typeface="Arial" panose="020B0604020202020204" pitchFamily="34" charset="0"/>
            </a:rPr>
            <a:t>Digital records maintained</a:t>
          </a:r>
          <a:r>
            <a:rPr lang="en-US" sz="1800" dirty="0">
              <a:latin typeface="Arial" panose="020B0604020202020204" pitchFamily="34" charset="0"/>
              <a:cs typeface="Arial" panose="020B0604020202020204" pitchFamily="34" charset="0"/>
            </a:rPr>
            <a:t> in API-enabled  software</a:t>
          </a:r>
          <a:endParaRPr lang="en-GB" sz="1800" dirty="0">
            <a:latin typeface="Arial" panose="020B0604020202020204" pitchFamily="34" charset="0"/>
            <a:cs typeface="Arial" panose="020B0604020202020204" pitchFamily="34" charset="0"/>
          </a:endParaRPr>
        </a:p>
      </dgm:t>
    </dgm:pt>
    <dgm:pt modelId="{1CDC0E9A-1951-412E-8C5A-118DE133CD57}" type="parTrans" cxnId="{154F533A-930F-4874-9C2C-845C616612AB}">
      <dgm:prSet/>
      <dgm:spPr/>
      <dgm:t>
        <a:bodyPr/>
        <a:lstStyle/>
        <a:p>
          <a:endParaRPr lang="en-GB" sz="1400"/>
        </a:p>
      </dgm:t>
    </dgm:pt>
    <dgm:pt modelId="{D81701F5-1673-4AA8-8DA0-5C42880482A9}" type="sibTrans" cxnId="{154F533A-930F-4874-9C2C-845C616612AB}">
      <dgm:prSet custT="1"/>
      <dgm:spPr>
        <a:solidFill>
          <a:srgbClr val="0070C0"/>
        </a:solidFill>
      </dgm:spPr>
      <dgm:t>
        <a:bodyPr/>
        <a:lstStyle/>
        <a:p>
          <a:endParaRPr lang="en-GB" sz="1400" dirty="0"/>
        </a:p>
      </dgm:t>
    </dgm:pt>
    <dgm:pt modelId="{A91F2787-0365-421B-9670-3BA75D29000F}">
      <dgm:prSet custT="1"/>
      <dgm:spPr/>
      <dgm:t>
        <a:bodyPr/>
        <a:lstStyle/>
        <a:p>
          <a:r>
            <a:rPr lang="en-US" sz="1800" dirty="0">
              <a:latin typeface="Arial" panose="020B0604020202020204" pitchFamily="34" charset="0"/>
              <a:cs typeface="Arial" panose="020B0604020202020204" pitchFamily="34" charset="0"/>
            </a:rPr>
            <a:t>VAT return submitted to HMRC</a:t>
          </a:r>
          <a:endParaRPr lang="en-GB" sz="1800" dirty="0">
            <a:latin typeface="Arial" panose="020B0604020202020204" pitchFamily="34" charset="0"/>
            <a:cs typeface="Arial" panose="020B0604020202020204" pitchFamily="34" charset="0"/>
          </a:endParaRPr>
        </a:p>
      </dgm:t>
    </dgm:pt>
    <dgm:pt modelId="{C27BE210-DCE5-4A0E-BAB9-6284D527BF14}" type="parTrans" cxnId="{53093B97-1217-40AF-AB8C-FE93AF128E19}">
      <dgm:prSet/>
      <dgm:spPr/>
      <dgm:t>
        <a:bodyPr/>
        <a:lstStyle/>
        <a:p>
          <a:endParaRPr lang="en-GB"/>
        </a:p>
      </dgm:t>
    </dgm:pt>
    <dgm:pt modelId="{5A362124-7502-4C41-8DC2-E68650179C59}" type="sibTrans" cxnId="{53093B97-1217-40AF-AB8C-FE93AF128E19}">
      <dgm:prSet/>
      <dgm:spPr/>
      <dgm:t>
        <a:bodyPr/>
        <a:lstStyle/>
        <a:p>
          <a:endParaRPr lang="en-GB"/>
        </a:p>
      </dgm:t>
    </dgm:pt>
    <dgm:pt modelId="{032B5AB3-A9F2-46D4-9BAD-B7EE00F5F07D}" type="pres">
      <dgm:prSet presAssocID="{72262685-E03A-4C05-9313-D72580E0997C}" presName="Name0" presStyleCnt="0">
        <dgm:presLayoutVars>
          <dgm:dir/>
          <dgm:resizeHandles val="exact"/>
        </dgm:presLayoutVars>
      </dgm:prSet>
      <dgm:spPr/>
      <dgm:t>
        <a:bodyPr/>
        <a:lstStyle/>
        <a:p>
          <a:endParaRPr lang="en-GB"/>
        </a:p>
      </dgm:t>
    </dgm:pt>
    <dgm:pt modelId="{D83B9FF8-ABE2-4051-9071-F4EF29B6688F}" type="pres">
      <dgm:prSet presAssocID="{A9E9566A-E045-4FFB-92D6-073C6045AC6B}" presName="node" presStyleLbl="node1" presStyleIdx="0" presStyleCnt="2" custScaleX="88608" custLinFactNeighborX="-21885" custLinFactNeighborY="1106">
        <dgm:presLayoutVars>
          <dgm:bulletEnabled val="1"/>
        </dgm:presLayoutVars>
      </dgm:prSet>
      <dgm:spPr/>
      <dgm:t>
        <a:bodyPr/>
        <a:lstStyle/>
        <a:p>
          <a:endParaRPr lang="en-GB"/>
        </a:p>
      </dgm:t>
    </dgm:pt>
    <dgm:pt modelId="{17274071-7C33-457C-A18C-F8B059C4F268}" type="pres">
      <dgm:prSet presAssocID="{D81701F5-1673-4AA8-8DA0-5C42880482A9}" presName="sibTrans" presStyleLbl="sibTrans2D1" presStyleIdx="0" presStyleCnt="1" custScaleX="185685" custScaleY="137453" custLinFactX="103194" custLinFactNeighborX="200000" custLinFactNeighborY="7224"/>
      <dgm:spPr/>
      <dgm:t>
        <a:bodyPr/>
        <a:lstStyle/>
        <a:p>
          <a:endParaRPr lang="en-GB"/>
        </a:p>
      </dgm:t>
    </dgm:pt>
    <dgm:pt modelId="{4ECB0E00-2154-42D1-9766-513EC4DAD537}" type="pres">
      <dgm:prSet presAssocID="{D81701F5-1673-4AA8-8DA0-5C42880482A9}" presName="connectorText" presStyleLbl="sibTrans2D1" presStyleIdx="0" presStyleCnt="1"/>
      <dgm:spPr/>
      <dgm:t>
        <a:bodyPr/>
        <a:lstStyle/>
        <a:p>
          <a:endParaRPr lang="en-GB"/>
        </a:p>
      </dgm:t>
    </dgm:pt>
    <dgm:pt modelId="{7BED9100-417A-40C6-93EF-125582B62D11}" type="pres">
      <dgm:prSet presAssocID="{A91F2787-0365-421B-9670-3BA75D29000F}" presName="node" presStyleLbl="node1" presStyleIdx="1" presStyleCnt="2" custScaleX="83771">
        <dgm:presLayoutVars>
          <dgm:bulletEnabled val="1"/>
        </dgm:presLayoutVars>
      </dgm:prSet>
      <dgm:spPr/>
      <dgm:t>
        <a:bodyPr/>
        <a:lstStyle/>
        <a:p>
          <a:endParaRPr lang="en-GB"/>
        </a:p>
      </dgm:t>
    </dgm:pt>
  </dgm:ptLst>
  <dgm:cxnLst>
    <dgm:cxn modelId="{53093B97-1217-40AF-AB8C-FE93AF128E19}" srcId="{72262685-E03A-4C05-9313-D72580E0997C}" destId="{A91F2787-0365-421B-9670-3BA75D29000F}" srcOrd="1" destOrd="0" parTransId="{C27BE210-DCE5-4A0E-BAB9-6284D527BF14}" sibTransId="{5A362124-7502-4C41-8DC2-E68650179C59}"/>
    <dgm:cxn modelId="{EC8F587A-1B30-41FC-A31B-D68E70A41D19}" type="presOf" srcId="{72262685-E03A-4C05-9313-D72580E0997C}" destId="{032B5AB3-A9F2-46D4-9BAD-B7EE00F5F07D}" srcOrd="0" destOrd="0" presId="urn:microsoft.com/office/officeart/2005/8/layout/process1"/>
    <dgm:cxn modelId="{48097E2D-09BF-450B-9219-2F15C392F890}" type="presOf" srcId="{A91F2787-0365-421B-9670-3BA75D29000F}" destId="{7BED9100-417A-40C6-93EF-125582B62D11}" srcOrd="0" destOrd="0" presId="urn:microsoft.com/office/officeart/2005/8/layout/process1"/>
    <dgm:cxn modelId="{154F533A-930F-4874-9C2C-845C616612AB}" srcId="{72262685-E03A-4C05-9313-D72580E0997C}" destId="{A9E9566A-E045-4FFB-92D6-073C6045AC6B}" srcOrd="0" destOrd="0" parTransId="{1CDC0E9A-1951-412E-8C5A-118DE133CD57}" sibTransId="{D81701F5-1673-4AA8-8DA0-5C42880482A9}"/>
    <dgm:cxn modelId="{A0207636-5C88-4626-9652-007711264705}" type="presOf" srcId="{A9E9566A-E045-4FFB-92D6-073C6045AC6B}" destId="{D83B9FF8-ABE2-4051-9071-F4EF29B6688F}" srcOrd="0" destOrd="0" presId="urn:microsoft.com/office/officeart/2005/8/layout/process1"/>
    <dgm:cxn modelId="{E826B024-C128-4D9C-8FAB-65EE19B85065}" type="presOf" srcId="{D81701F5-1673-4AA8-8DA0-5C42880482A9}" destId="{4ECB0E00-2154-42D1-9766-513EC4DAD537}" srcOrd="1" destOrd="0" presId="urn:microsoft.com/office/officeart/2005/8/layout/process1"/>
    <dgm:cxn modelId="{3B6A8B67-E0FB-4B86-8242-81348723C267}" type="presOf" srcId="{D81701F5-1673-4AA8-8DA0-5C42880482A9}" destId="{17274071-7C33-457C-A18C-F8B059C4F268}" srcOrd="0" destOrd="0" presId="urn:microsoft.com/office/officeart/2005/8/layout/process1"/>
    <dgm:cxn modelId="{19F60553-E971-4BAC-A331-9326C775D8AF}" type="presParOf" srcId="{032B5AB3-A9F2-46D4-9BAD-B7EE00F5F07D}" destId="{D83B9FF8-ABE2-4051-9071-F4EF29B6688F}" srcOrd="0" destOrd="0" presId="urn:microsoft.com/office/officeart/2005/8/layout/process1"/>
    <dgm:cxn modelId="{26348259-1223-4683-9BB3-909E78AC3A1E}" type="presParOf" srcId="{032B5AB3-A9F2-46D4-9BAD-B7EE00F5F07D}" destId="{17274071-7C33-457C-A18C-F8B059C4F268}" srcOrd="1" destOrd="0" presId="urn:microsoft.com/office/officeart/2005/8/layout/process1"/>
    <dgm:cxn modelId="{201D6151-4CA4-4323-AFFD-C2CF67C3CF7C}" type="presParOf" srcId="{17274071-7C33-457C-A18C-F8B059C4F268}" destId="{4ECB0E00-2154-42D1-9766-513EC4DAD537}" srcOrd="0" destOrd="0" presId="urn:microsoft.com/office/officeart/2005/8/layout/process1"/>
    <dgm:cxn modelId="{5A544A5C-E299-4CAE-A537-E8944B31951A}" type="presParOf" srcId="{032B5AB3-A9F2-46D4-9BAD-B7EE00F5F07D}" destId="{7BED9100-417A-40C6-93EF-125582B62D1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EF558-896B-4AFC-9435-D526AECA83D5}">
      <dsp:nvSpPr>
        <dsp:cNvPr id="0" name=""/>
        <dsp:cNvSpPr/>
      </dsp:nvSpPr>
      <dsp:spPr>
        <a:xfrm>
          <a:off x="-3" y="0"/>
          <a:ext cx="8229607" cy="39465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0A3D8-3B76-4042-A15C-56C4D50331CB}">
      <dsp:nvSpPr>
        <dsp:cNvPr id="0" name=""/>
        <dsp:cNvSpPr/>
      </dsp:nvSpPr>
      <dsp:spPr>
        <a:xfrm>
          <a:off x="1388484" y="2648032"/>
          <a:ext cx="145232" cy="145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CA5CE-91EB-4139-8A62-D6D6C0A0A32B}">
      <dsp:nvSpPr>
        <dsp:cNvPr id="0" name=""/>
        <dsp:cNvSpPr/>
      </dsp:nvSpPr>
      <dsp:spPr>
        <a:xfrm>
          <a:off x="1125942" y="3007251"/>
          <a:ext cx="1879643" cy="93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55" tIns="0" rIns="0" bIns="0" numCol="1" spcCol="1270" anchor="t" anchorCtr="0">
          <a:noAutofit/>
        </a:bodyPr>
        <a:lstStyle/>
        <a:p>
          <a:pPr lvl="0" algn="l" defTabSz="622300">
            <a:lnSpc>
              <a:spcPct val="90000"/>
            </a:lnSpc>
            <a:spcBef>
              <a:spcPct val="0"/>
            </a:spcBef>
            <a:spcAft>
              <a:spcPct val="35000"/>
            </a:spcAft>
          </a:pPr>
          <a:r>
            <a:rPr lang="en-GB" sz="1400" kern="1200" dirty="0"/>
            <a:t>Initial consultation (August 2016 – January 2017)</a:t>
          </a:r>
        </a:p>
      </dsp:txBody>
      <dsp:txXfrm>
        <a:off x="1125942" y="3007251"/>
        <a:ext cx="1879643" cy="939272"/>
      </dsp:txXfrm>
    </dsp:sp>
    <dsp:sp modelId="{4A1E2F99-AE9B-4C7E-ABFD-0BD3CBEB4C4B}">
      <dsp:nvSpPr>
        <dsp:cNvPr id="0" name=""/>
        <dsp:cNvSpPr/>
      </dsp:nvSpPr>
      <dsp:spPr>
        <a:xfrm>
          <a:off x="2283815" y="2031053"/>
          <a:ext cx="227319" cy="2273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5E9F7-3751-4A85-AFCB-F8A33D3B425B}">
      <dsp:nvSpPr>
        <dsp:cNvPr id="0" name=""/>
        <dsp:cNvSpPr/>
      </dsp:nvSpPr>
      <dsp:spPr>
        <a:xfrm>
          <a:off x="2479360" y="2292930"/>
          <a:ext cx="1048196" cy="165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52" tIns="0" rIns="0" bIns="0" numCol="1" spcCol="1270" anchor="t" anchorCtr="0">
          <a:noAutofit/>
        </a:bodyPr>
        <a:lstStyle/>
        <a:p>
          <a:pPr lvl="0" algn="l" defTabSz="622300">
            <a:lnSpc>
              <a:spcPct val="90000"/>
            </a:lnSpc>
            <a:spcBef>
              <a:spcPct val="0"/>
            </a:spcBef>
            <a:spcAft>
              <a:spcPct val="35000"/>
            </a:spcAft>
          </a:pPr>
          <a:r>
            <a:rPr lang="en-GB" sz="1400" kern="1200" dirty="0"/>
            <a:t>Ministerial Statement (July 2017)</a:t>
          </a:r>
        </a:p>
      </dsp:txBody>
      <dsp:txXfrm>
        <a:off x="2479360" y="2292930"/>
        <a:ext cx="1048196" cy="1653593"/>
      </dsp:txXfrm>
    </dsp:sp>
    <dsp:sp modelId="{7AF5B8B6-960D-4CE8-9B67-F66004BDF884}">
      <dsp:nvSpPr>
        <dsp:cNvPr id="0" name=""/>
        <dsp:cNvSpPr/>
      </dsp:nvSpPr>
      <dsp:spPr>
        <a:xfrm>
          <a:off x="3376010" y="1577030"/>
          <a:ext cx="303093" cy="303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2065F-9293-49D7-B47B-77F5523A2B1C}">
      <dsp:nvSpPr>
        <dsp:cNvPr id="0" name=""/>
        <dsp:cNvSpPr/>
      </dsp:nvSpPr>
      <dsp:spPr>
        <a:xfrm>
          <a:off x="3527557" y="1728577"/>
          <a:ext cx="1218686" cy="221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03" tIns="0" rIns="0" bIns="0" numCol="1" spcCol="1270" anchor="t" anchorCtr="0">
          <a:noAutofit/>
        </a:bodyPr>
        <a:lstStyle/>
        <a:p>
          <a:pPr lvl="0" algn="l" defTabSz="622300">
            <a:lnSpc>
              <a:spcPct val="90000"/>
            </a:lnSpc>
            <a:spcBef>
              <a:spcPct val="0"/>
            </a:spcBef>
            <a:spcAft>
              <a:spcPct val="35000"/>
            </a:spcAft>
          </a:pPr>
          <a:r>
            <a:rPr lang="en-GB" sz="1400" kern="1200" dirty="0"/>
            <a:t>IT pilot extended (March 2018)</a:t>
          </a:r>
        </a:p>
      </dsp:txBody>
      <dsp:txXfrm>
        <a:off x="3527557" y="1728577"/>
        <a:ext cx="1218686" cy="2217946"/>
      </dsp:txXfrm>
    </dsp:sp>
    <dsp:sp modelId="{11A22BF9-A2B3-4CA0-9F18-86BECC8ECF44}">
      <dsp:nvSpPr>
        <dsp:cNvPr id="0" name=""/>
        <dsp:cNvSpPr/>
      </dsp:nvSpPr>
      <dsp:spPr>
        <a:xfrm>
          <a:off x="4550496" y="1106605"/>
          <a:ext cx="391495" cy="391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284C4-FB58-41B8-8C62-345531D07984}">
      <dsp:nvSpPr>
        <dsp:cNvPr id="0" name=""/>
        <dsp:cNvSpPr/>
      </dsp:nvSpPr>
      <dsp:spPr>
        <a:xfrm>
          <a:off x="4746243" y="1302352"/>
          <a:ext cx="1262887" cy="264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445" tIns="0" rIns="0" bIns="0" numCol="1" spcCol="1270" anchor="t" anchorCtr="0">
          <a:noAutofit/>
        </a:bodyPr>
        <a:lstStyle/>
        <a:p>
          <a:pPr lvl="0" algn="l" defTabSz="622300">
            <a:lnSpc>
              <a:spcPct val="90000"/>
            </a:lnSpc>
            <a:spcBef>
              <a:spcPct val="0"/>
            </a:spcBef>
            <a:spcAft>
              <a:spcPct val="35000"/>
            </a:spcAft>
          </a:pPr>
          <a:r>
            <a:rPr lang="en-GB" sz="1400" kern="1200" dirty="0"/>
            <a:t>VAT Technical consultation (January 2018)</a:t>
          </a:r>
        </a:p>
      </dsp:txBody>
      <dsp:txXfrm>
        <a:off x="4746243" y="1302352"/>
        <a:ext cx="1262887" cy="2644171"/>
      </dsp:txXfrm>
    </dsp:sp>
    <dsp:sp modelId="{32DF2AB7-3FA3-4FFB-8878-2C90941B9F4A}">
      <dsp:nvSpPr>
        <dsp:cNvPr id="0" name=""/>
        <dsp:cNvSpPr/>
      </dsp:nvSpPr>
      <dsp:spPr>
        <a:xfrm>
          <a:off x="5759711" y="792462"/>
          <a:ext cx="498840" cy="498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270C4-FC0F-4AD8-A829-F885D31D03EC}">
      <dsp:nvSpPr>
        <dsp:cNvPr id="0" name=""/>
        <dsp:cNvSpPr/>
      </dsp:nvSpPr>
      <dsp:spPr>
        <a:xfrm>
          <a:off x="6009131" y="1041882"/>
          <a:ext cx="1262887" cy="290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325" tIns="0" rIns="0" bIns="0" numCol="1" spcCol="1270" anchor="t" anchorCtr="0">
          <a:noAutofit/>
        </a:bodyPr>
        <a:lstStyle/>
        <a:p>
          <a:pPr lvl="0" algn="l" defTabSz="622300">
            <a:lnSpc>
              <a:spcPct val="90000"/>
            </a:lnSpc>
            <a:spcBef>
              <a:spcPct val="0"/>
            </a:spcBef>
            <a:spcAft>
              <a:spcPct val="35000"/>
            </a:spcAft>
          </a:pPr>
          <a:r>
            <a:rPr lang="en-GB" sz="1400" kern="1200" dirty="0"/>
            <a:t>VAT pilot (April 2018)</a:t>
          </a:r>
        </a:p>
      </dsp:txBody>
      <dsp:txXfrm>
        <a:off x="6009131" y="1041882"/>
        <a:ext cx="1262887" cy="290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B9FF8-ABE2-4051-9071-F4EF29B6688F}">
      <dsp:nvSpPr>
        <dsp:cNvPr id="0" name=""/>
        <dsp:cNvSpPr/>
      </dsp:nvSpPr>
      <dsp:spPr>
        <a:xfrm>
          <a:off x="0" y="165687"/>
          <a:ext cx="2082524" cy="14101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Digital records maintained</a:t>
          </a:r>
          <a:r>
            <a:rPr lang="en-US" sz="1800" kern="1200" dirty="0">
              <a:latin typeface="Arial" panose="020B0604020202020204" pitchFamily="34" charset="0"/>
              <a:cs typeface="Arial" panose="020B0604020202020204" pitchFamily="34" charset="0"/>
            </a:rPr>
            <a:t> in non-API enabled  software</a:t>
          </a:r>
          <a:endParaRPr lang="en-GB" sz="1800" kern="1200" dirty="0">
            <a:latin typeface="Arial" panose="020B0604020202020204" pitchFamily="34" charset="0"/>
            <a:cs typeface="Arial" panose="020B0604020202020204" pitchFamily="34" charset="0"/>
          </a:endParaRPr>
        </a:p>
      </dsp:txBody>
      <dsp:txXfrm>
        <a:off x="41302" y="206989"/>
        <a:ext cx="1999920" cy="1327556"/>
      </dsp:txXfrm>
    </dsp:sp>
    <dsp:sp modelId="{17274071-7C33-457C-A18C-F8B059C4F268}">
      <dsp:nvSpPr>
        <dsp:cNvPr id="0" name=""/>
        <dsp:cNvSpPr/>
      </dsp:nvSpPr>
      <dsp:spPr>
        <a:xfrm rot="21585122">
          <a:off x="2118079" y="463344"/>
          <a:ext cx="1030220" cy="80116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a:t>Digital Link </a:t>
          </a:r>
        </a:p>
      </dsp:txBody>
      <dsp:txXfrm>
        <a:off x="2118080" y="624097"/>
        <a:ext cx="789870" cy="480701"/>
      </dsp:txXfrm>
    </dsp:sp>
    <dsp:sp modelId="{4A499F45-CA88-43E0-B720-3201A81AC6EB}">
      <dsp:nvSpPr>
        <dsp:cNvPr id="0" name=""/>
        <dsp:cNvSpPr/>
      </dsp:nvSpPr>
      <dsp:spPr>
        <a:xfrm>
          <a:off x="3129348" y="151543"/>
          <a:ext cx="2360161" cy="14101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Agent/Auditor’s API enabled software </a:t>
          </a:r>
        </a:p>
      </dsp:txBody>
      <dsp:txXfrm>
        <a:off x="3170650" y="192845"/>
        <a:ext cx="2277557" cy="1327556"/>
      </dsp:txXfrm>
    </dsp:sp>
    <dsp:sp modelId="{47AEDFD5-80F5-4C58-A915-1DE271C186A5}">
      <dsp:nvSpPr>
        <dsp:cNvPr id="0" name=""/>
        <dsp:cNvSpPr/>
      </dsp:nvSpPr>
      <dsp:spPr>
        <a:xfrm rot="21598336">
          <a:off x="5585930" y="495551"/>
          <a:ext cx="880723" cy="72058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a:latin typeface="+mn-lt"/>
            </a:rPr>
            <a:t>API</a:t>
          </a:r>
        </a:p>
      </dsp:txBody>
      <dsp:txXfrm>
        <a:off x="5585930" y="639720"/>
        <a:ext cx="664548" cy="432351"/>
      </dsp:txXfrm>
    </dsp:sp>
    <dsp:sp modelId="{7BED9100-417A-40C6-93EF-125582B62D11}">
      <dsp:nvSpPr>
        <dsp:cNvPr id="0" name=""/>
        <dsp:cNvSpPr/>
      </dsp:nvSpPr>
      <dsp:spPr>
        <a:xfrm>
          <a:off x="6326465" y="150091"/>
          <a:ext cx="1968841" cy="14101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VAT return submitted to HMRC</a:t>
          </a:r>
          <a:endParaRPr lang="en-GB" sz="1800" kern="1200" dirty="0">
            <a:latin typeface="Arial" panose="020B0604020202020204" pitchFamily="34" charset="0"/>
            <a:cs typeface="Arial" panose="020B0604020202020204" pitchFamily="34" charset="0"/>
          </a:endParaRPr>
        </a:p>
      </dsp:txBody>
      <dsp:txXfrm>
        <a:off x="6367767" y="191393"/>
        <a:ext cx="1886237" cy="1327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B9FF8-ABE2-4051-9071-F4EF29B6688F}">
      <dsp:nvSpPr>
        <dsp:cNvPr id="0" name=""/>
        <dsp:cNvSpPr/>
      </dsp:nvSpPr>
      <dsp:spPr>
        <a:xfrm>
          <a:off x="0" y="0"/>
          <a:ext cx="3432406" cy="19974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Digital records maintained</a:t>
          </a:r>
          <a:r>
            <a:rPr lang="en-US" sz="1800" kern="1200" dirty="0">
              <a:latin typeface="Arial" panose="020B0604020202020204" pitchFamily="34" charset="0"/>
              <a:cs typeface="Arial" panose="020B0604020202020204" pitchFamily="34" charset="0"/>
            </a:rPr>
            <a:t> in API-enabled  software</a:t>
          </a:r>
          <a:endParaRPr lang="en-GB" sz="1800" kern="1200" dirty="0">
            <a:latin typeface="Arial" panose="020B0604020202020204" pitchFamily="34" charset="0"/>
            <a:cs typeface="Arial" panose="020B0604020202020204" pitchFamily="34" charset="0"/>
          </a:endParaRPr>
        </a:p>
      </dsp:txBody>
      <dsp:txXfrm>
        <a:off x="58502" y="58502"/>
        <a:ext cx="3315402" cy="1880403"/>
      </dsp:txXfrm>
    </dsp:sp>
    <dsp:sp modelId="{17274071-7C33-457C-A18C-F8B059C4F268}">
      <dsp:nvSpPr>
        <dsp:cNvPr id="0" name=""/>
        <dsp:cNvSpPr/>
      </dsp:nvSpPr>
      <dsp:spPr>
        <a:xfrm>
          <a:off x="5960028" y="407862"/>
          <a:ext cx="1526207" cy="132047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5960028" y="671958"/>
        <a:ext cx="1130063" cy="792287"/>
      </dsp:txXfrm>
    </dsp:sp>
    <dsp:sp modelId="{7BED9100-417A-40C6-93EF-125582B62D11}">
      <dsp:nvSpPr>
        <dsp:cNvPr id="0" name=""/>
        <dsp:cNvSpPr/>
      </dsp:nvSpPr>
      <dsp:spPr>
        <a:xfrm>
          <a:off x="4983225" y="0"/>
          <a:ext cx="3245035" cy="199740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VAT return submitted to HMRC</a:t>
          </a:r>
          <a:endParaRPr lang="en-GB" sz="1800" kern="1200" dirty="0">
            <a:latin typeface="Arial" panose="020B0604020202020204" pitchFamily="34" charset="0"/>
            <a:cs typeface="Arial" panose="020B0604020202020204" pitchFamily="34" charset="0"/>
          </a:endParaRPr>
        </a:p>
      </dsp:txBody>
      <dsp:txXfrm>
        <a:off x="5041727" y="58502"/>
        <a:ext cx="3128031" cy="188040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E445C248-081D-44FA-BEE2-75D6BD39489A}" type="datetimeFigureOut">
              <a:rPr lang="en-GB"/>
              <a:pPr>
                <a:defRPr/>
              </a:pPr>
              <a:t>15/05/2018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7D650279-992F-40BD-9014-20E9FF556B65}" type="slidenum">
              <a:rPr lang="en-GB"/>
              <a:pPr>
                <a:defRPr/>
              </a:pPr>
              <a:t>‹#›</a:t>
            </a:fld>
            <a:endParaRPr lang="en-GB"/>
          </a:p>
        </p:txBody>
      </p:sp>
    </p:spTree>
    <p:extLst>
      <p:ext uri="{BB962C8B-B14F-4D97-AF65-F5344CB8AC3E}">
        <p14:creationId xmlns:p14="http://schemas.microsoft.com/office/powerpoint/2010/main" val="386264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433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434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E522F09-F0DA-4042-9BFC-276D6166EC6A}" type="slidenum">
              <a:rPr lang="en-GB" altLang="en-US"/>
              <a:pPr>
                <a:defRPr/>
              </a:pPr>
              <a:t>‹#›</a:t>
            </a:fld>
            <a:endParaRPr lang="en-GB" altLang="en-US"/>
          </a:p>
        </p:txBody>
      </p:sp>
    </p:spTree>
    <p:extLst>
      <p:ext uri="{BB962C8B-B14F-4D97-AF65-F5344CB8AC3E}">
        <p14:creationId xmlns:p14="http://schemas.microsoft.com/office/powerpoint/2010/main" val="2757517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41" algn="l" rtl="0" eaLnBrk="0" fontAlgn="base" hangingPunct="0">
      <a:spcBef>
        <a:spcPct val="30000"/>
      </a:spcBef>
      <a:spcAft>
        <a:spcPct val="0"/>
      </a:spcAft>
      <a:defRPr sz="1200" kern="1200">
        <a:solidFill>
          <a:schemeClr val="tx1"/>
        </a:solidFill>
        <a:latin typeface="Arial" charset="0"/>
        <a:ea typeface="+mn-ea"/>
        <a:cs typeface="+mn-cs"/>
      </a:defRPr>
    </a:lvl2pPr>
    <a:lvl3pPr marL="914080" algn="l" rtl="0" eaLnBrk="0" fontAlgn="base" hangingPunct="0">
      <a:spcBef>
        <a:spcPct val="30000"/>
      </a:spcBef>
      <a:spcAft>
        <a:spcPct val="0"/>
      </a:spcAft>
      <a:defRPr sz="1200" kern="1200">
        <a:solidFill>
          <a:schemeClr val="tx1"/>
        </a:solidFill>
        <a:latin typeface="Arial" charset="0"/>
        <a:ea typeface="+mn-ea"/>
        <a:cs typeface="+mn-cs"/>
      </a:defRPr>
    </a:lvl3pPr>
    <a:lvl4pPr marL="1371121" algn="l" rtl="0" eaLnBrk="0" fontAlgn="base" hangingPunct="0">
      <a:spcBef>
        <a:spcPct val="30000"/>
      </a:spcBef>
      <a:spcAft>
        <a:spcPct val="0"/>
      </a:spcAft>
      <a:defRPr sz="1200" kern="1200">
        <a:solidFill>
          <a:schemeClr val="tx1"/>
        </a:solidFill>
        <a:latin typeface="Arial" charset="0"/>
        <a:ea typeface="+mn-ea"/>
        <a:cs typeface="+mn-cs"/>
      </a:defRPr>
    </a:lvl4pPr>
    <a:lvl5pPr marL="1828161" algn="l" rtl="0" eaLnBrk="0" fontAlgn="base" hangingPunct="0">
      <a:spcBef>
        <a:spcPct val="30000"/>
      </a:spcBef>
      <a:spcAft>
        <a:spcPct val="0"/>
      </a:spcAft>
      <a:defRPr sz="1200" kern="1200">
        <a:solidFill>
          <a:schemeClr val="tx1"/>
        </a:solidFill>
        <a:latin typeface="Arial" charset="0"/>
        <a:ea typeface="+mn-ea"/>
        <a:cs typeface="+mn-cs"/>
      </a:defRPr>
    </a:lvl5pPr>
    <a:lvl6pPr marL="2285202" algn="l" defTabSz="914080" rtl="0" eaLnBrk="1" latinLnBrk="0" hangingPunct="1">
      <a:defRPr sz="1200" kern="1200">
        <a:solidFill>
          <a:schemeClr val="tx1"/>
        </a:solidFill>
        <a:latin typeface="+mn-lt"/>
        <a:ea typeface="+mn-ea"/>
        <a:cs typeface="+mn-cs"/>
      </a:defRPr>
    </a:lvl6pPr>
    <a:lvl7pPr marL="2742241" algn="l" defTabSz="914080" rtl="0" eaLnBrk="1" latinLnBrk="0" hangingPunct="1">
      <a:defRPr sz="1200" kern="1200">
        <a:solidFill>
          <a:schemeClr val="tx1"/>
        </a:solidFill>
        <a:latin typeface="+mn-lt"/>
        <a:ea typeface="+mn-ea"/>
        <a:cs typeface="+mn-cs"/>
      </a:defRPr>
    </a:lvl7pPr>
    <a:lvl8pPr marL="3199282" algn="l" defTabSz="914080" rtl="0" eaLnBrk="1" latinLnBrk="0" hangingPunct="1">
      <a:defRPr sz="1200" kern="1200">
        <a:solidFill>
          <a:schemeClr val="tx1"/>
        </a:solidFill>
        <a:latin typeface="+mn-lt"/>
        <a:ea typeface="+mn-ea"/>
        <a:cs typeface="+mn-cs"/>
      </a:defRPr>
    </a:lvl8pPr>
    <a:lvl9pPr marL="3656321"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1761" indent="-285293">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1171" indent="-228234">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597640" indent="-228234">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4108" indent="-228234">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0577"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67045"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3514"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79982"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12/02/2007</a:t>
            </a:r>
          </a:p>
        </p:txBody>
      </p:sp>
      <p:sp>
        <p:nvSpPr>
          <p:cNvPr id="8197"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1761" indent="-285293">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1171" indent="-228234">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597640" indent="-228234">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4108" indent="-228234">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0577"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67045"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3514"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79982" indent="-228234"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7FE5B8-0E17-4D80-A568-F6F2D0BEAF45}"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198" name="Rectangle 2"/>
          <p:cNvSpPr>
            <a:spLocks noGrp="1" noRot="1" noChangeAspect="1" noChangeArrowheads="1" noTextEdit="1"/>
          </p:cNvSpPr>
          <p:nvPr>
            <p:ph type="sldImg"/>
          </p:nvPr>
        </p:nvSpPr>
        <p:spPr>
          <a:xfrm>
            <a:off x="917575" y="744538"/>
            <a:ext cx="4962525" cy="3722687"/>
          </a:xfrm>
          <a:ln/>
        </p:spPr>
      </p:sp>
      <p:sp>
        <p:nvSpPr>
          <p:cNvPr id="8199"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6569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6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46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17575" y="744538"/>
            <a:ext cx="4962525" cy="3722687"/>
          </a:xfrm>
          <a:ln/>
        </p:spPr>
      </p:sp>
      <p:sp>
        <p:nvSpPr>
          <p:cNvPr id="54275" name="Notes Placeholder 2"/>
          <p:cNvSpPr>
            <a:spLocks noGrp="1"/>
          </p:cNvSpPr>
          <p:nvPr>
            <p:ph type="body" idx="1"/>
          </p:nvPr>
        </p:nvSpPr>
        <p:spPr>
          <a:noFill/>
        </p:spPr>
        <p:txBody>
          <a:bodyPr/>
          <a:lstStyle/>
          <a:p>
            <a:endParaRPr lang="en-US" dirty="0"/>
          </a:p>
        </p:txBody>
      </p:sp>
      <p:sp>
        <p:nvSpPr>
          <p:cNvPr id="54276" name="Header Placeholder 3"/>
          <p:cNvSpPr>
            <a:spLocks noGrp="1"/>
          </p:cNvSpPr>
          <p:nvPr>
            <p:ph type="hdr" sz="quarter"/>
          </p:nvPr>
        </p:nvSpPr>
        <p:spPr>
          <a:noFill/>
        </p:spPr>
        <p:txBody>
          <a:bodyPr/>
          <a:lstStyle>
            <a:lvl1pPr defTabSz="920750">
              <a:defRPr>
                <a:solidFill>
                  <a:schemeClr val="bg1"/>
                </a:solidFill>
                <a:latin typeface="Arial" panose="020B0604020202020204" pitchFamily="34" charset="0"/>
                <a:cs typeface="Arial" panose="020B0604020202020204" pitchFamily="34" charset="0"/>
              </a:defRPr>
            </a:lvl1pPr>
            <a:lvl2pPr marL="742950" indent="-285750" defTabSz="920750">
              <a:defRPr>
                <a:solidFill>
                  <a:schemeClr val="bg1"/>
                </a:solidFill>
                <a:latin typeface="Arial" panose="020B0604020202020204" pitchFamily="34" charset="0"/>
                <a:cs typeface="Arial" panose="020B0604020202020204" pitchFamily="34" charset="0"/>
              </a:defRPr>
            </a:lvl2pPr>
            <a:lvl3pPr marL="1143000" indent="-228600" defTabSz="920750">
              <a:defRPr>
                <a:solidFill>
                  <a:schemeClr val="bg1"/>
                </a:solidFill>
                <a:latin typeface="Arial" panose="020B0604020202020204" pitchFamily="34" charset="0"/>
                <a:cs typeface="Arial" panose="020B0604020202020204" pitchFamily="34" charset="0"/>
              </a:defRPr>
            </a:lvl3pPr>
            <a:lvl4pPr marL="1600200" indent="-228600" defTabSz="920750">
              <a:defRPr>
                <a:solidFill>
                  <a:schemeClr val="bg1"/>
                </a:solidFill>
                <a:latin typeface="Arial" panose="020B0604020202020204" pitchFamily="34" charset="0"/>
                <a:cs typeface="Arial" panose="020B0604020202020204" pitchFamily="34" charset="0"/>
              </a:defRPr>
            </a:lvl4pPr>
            <a:lvl5pPr marL="2057400" indent="-228600" defTabSz="920750">
              <a:defRPr>
                <a:solidFill>
                  <a:schemeClr val="bg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Digital Intelligent Pack</a:t>
            </a:r>
          </a:p>
        </p:txBody>
      </p:sp>
      <p:sp>
        <p:nvSpPr>
          <p:cNvPr id="54278" name="Slide Number Placeholder 6"/>
          <p:cNvSpPr>
            <a:spLocks noGrp="1"/>
          </p:cNvSpPr>
          <p:nvPr>
            <p:ph type="sldNum" sz="quarter" idx="5"/>
          </p:nvPr>
        </p:nvSpPr>
        <p:spPr>
          <a:xfrm>
            <a:off x="3851275" y="9429750"/>
            <a:ext cx="2944813" cy="496888"/>
          </a:xfrm>
          <a:prstGeom prst="rect">
            <a:avLst/>
          </a:prstGeom>
          <a:noFill/>
        </p:spPr>
        <p:txBody>
          <a:bodyPr/>
          <a:lstStyle>
            <a:lvl1pPr defTabSz="920750">
              <a:defRPr>
                <a:solidFill>
                  <a:schemeClr val="bg1"/>
                </a:solidFill>
                <a:latin typeface="Arial" panose="020B0604020202020204" pitchFamily="34" charset="0"/>
                <a:cs typeface="Arial" panose="020B0604020202020204" pitchFamily="34" charset="0"/>
              </a:defRPr>
            </a:lvl1pPr>
            <a:lvl2pPr marL="742950" indent="-285750" defTabSz="920750">
              <a:defRPr>
                <a:solidFill>
                  <a:schemeClr val="bg1"/>
                </a:solidFill>
                <a:latin typeface="Arial" panose="020B0604020202020204" pitchFamily="34" charset="0"/>
                <a:cs typeface="Arial" panose="020B0604020202020204" pitchFamily="34" charset="0"/>
              </a:defRPr>
            </a:lvl2pPr>
            <a:lvl3pPr marL="1143000" indent="-228600" defTabSz="920750">
              <a:defRPr>
                <a:solidFill>
                  <a:schemeClr val="bg1"/>
                </a:solidFill>
                <a:latin typeface="Arial" panose="020B0604020202020204" pitchFamily="34" charset="0"/>
                <a:cs typeface="Arial" panose="020B0604020202020204" pitchFamily="34" charset="0"/>
              </a:defRPr>
            </a:lvl3pPr>
            <a:lvl4pPr marL="1600200" indent="-228600" defTabSz="920750">
              <a:defRPr>
                <a:solidFill>
                  <a:schemeClr val="bg1"/>
                </a:solidFill>
                <a:latin typeface="Arial" panose="020B0604020202020204" pitchFamily="34" charset="0"/>
                <a:cs typeface="Arial" panose="020B0604020202020204" pitchFamily="34" charset="0"/>
              </a:defRPr>
            </a:lvl4pPr>
            <a:lvl5pPr marL="2057400" indent="-228600" defTabSz="920750">
              <a:defRPr>
                <a:solidFill>
                  <a:schemeClr val="bg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5BAC82FA-757F-4201-B09E-0FCBD82E082D}"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95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17575" y="744538"/>
            <a:ext cx="4962525" cy="3722687"/>
          </a:xfrm>
          <a:ln/>
        </p:spPr>
      </p:sp>
      <p:sp>
        <p:nvSpPr>
          <p:cNvPr id="24579" name="Notes Placeholder 2"/>
          <p:cNvSpPr>
            <a:spLocks noGrp="1"/>
          </p:cNvSpPr>
          <p:nvPr>
            <p:ph type="body" idx="1"/>
          </p:nvPr>
        </p:nvSpPr>
        <p:spPr>
          <a:noFill/>
        </p:spPr>
        <p:txBody>
          <a:bodyPr/>
          <a:lstStyle/>
          <a:p>
            <a:endParaRPr lang="en-GB" dirty="0"/>
          </a:p>
        </p:txBody>
      </p:sp>
      <p:sp>
        <p:nvSpPr>
          <p:cNvPr id="24580" name="Header Placeholder 3"/>
          <p:cNvSpPr>
            <a:spLocks noGrp="1"/>
          </p:cNvSpPr>
          <p:nvPr>
            <p:ph type="hdr" sz="quarter"/>
          </p:nvPr>
        </p:nvSpPr>
        <p:spPr>
          <a:noFill/>
        </p:spPr>
        <p:txBody>
          <a:bodyPr/>
          <a:lstStyle>
            <a:lvl1pPr defTabSz="920750">
              <a:defRPr>
                <a:solidFill>
                  <a:schemeClr val="bg1"/>
                </a:solidFill>
                <a:latin typeface="Arial" panose="020B0604020202020204" pitchFamily="34" charset="0"/>
                <a:cs typeface="Arial" panose="020B0604020202020204" pitchFamily="34" charset="0"/>
              </a:defRPr>
            </a:lvl1pPr>
            <a:lvl2pPr marL="742950" indent="-285750" defTabSz="920750">
              <a:defRPr>
                <a:solidFill>
                  <a:schemeClr val="bg1"/>
                </a:solidFill>
                <a:latin typeface="Arial" panose="020B0604020202020204" pitchFamily="34" charset="0"/>
                <a:cs typeface="Arial" panose="020B0604020202020204" pitchFamily="34" charset="0"/>
              </a:defRPr>
            </a:lvl2pPr>
            <a:lvl3pPr marL="1143000" indent="-228600" defTabSz="920750">
              <a:defRPr>
                <a:solidFill>
                  <a:schemeClr val="bg1"/>
                </a:solidFill>
                <a:latin typeface="Arial" panose="020B0604020202020204" pitchFamily="34" charset="0"/>
                <a:cs typeface="Arial" panose="020B0604020202020204" pitchFamily="34" charset="0"/>
              </a:defRPr>
            </a:lvl3pPr>
            <a:lvl4pPr marL="1600200" indent="-228600" defTabSz="920750">
              <a:defRPr>
                <a:solidFill>
                  <a:schemeClr val="bg1"/>
                </a:solidFill>
                <a:latin typeface="Arial" panose="020B0604020202020204" pitchFamily="34" charset="0"/>
                <a:cs typeface="Arial" panose="020B0604020202020204" pitchFamily="34" charset="0"/>
              </a:defRPr>
            </a:lvl4pPr>
            <a:lvl5pPr marL="2057400" indent="-228600" defTabSz="920750">
              <a:defRPr>
                <a:solidFill>
                  <a:schemeClr val="bg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Digital Intelligent Pack</a:t>
            </a:r>
          </a:p>
        </p:txBody>
      </p:sp>
      <p:sp>
        <p:nvSpPr>
          <p:cNvPr id="24582" name="Slide Number Placeholder 5"/>
          <p:cNvSpPr>
            <a:spLocks noGrp="1"/>
          </p:cNvSpPr>
          <p:nvPr>
            <p:ph type="sldNum" sz="quarter" idx="5"/>
          </p:nvPr>
        </p:nvSpPr>
        <p:spPr>
          <a:xfrm>
            <a:off x="3851275" y="9429750"/>
            <a:ext cx="2944813" cy="496888"/>
          </a:xfrm>
          <a:prstGeom prst="rect">
            <a:avLst/>
          </a:prstGeom>
          <a:noFill/>
        </p:spPr>
        <p:txBody>
          <a:bodyPr/>
          <a:lstStyle>
            <a:lvl1pPr defTabSz="920750">
              <a:defRPr>
                <a:solidFill>
                  <a:schemeClr val="bg1"/>
                </a:solidFill>
                <a:latin typeface="Arial" panose="020B0604020202020204" pitchFamily="34" charset="0"/>
                <a:cs typeface="Arial" panose="020B0604020202020204" pitchFamily="34" charset="0"/>
              </a:defRPr>
            </a:lvl1pPr>
            <a:lvl2pPr marL="742950" indent="-285750" defTabSz="920750">
              <a:defRPr>
                <a:solidFill>
                  <a:schemeClr val="bg1"/>
                </a:solidFill>
                <a:latin typeface="Arial" panose="020B0604020202020204" pitchFamily="34" charset="0"/>
                <a:cs typeface="Arial" panose="020B0604020202020204" pitchFamily="34" charset="0"/>
              </a:defRPr>
            </a:lvl2pPr>
            <a:lvl3pPr marL="1143000" indent="-228600" defTabSz="920750">
              <a:defRPr>
                <a:solidFill>
                  <a:schemeClr val="bg1"/>
                </a:solidFill>
                <a:latin typeface="Arial" panose="020B0604020202020204" pitchFamily="34" charset="0"/>
                <a:cs typeface="Arial" panose="020B0604020202020204" pitchFamily="34" charset="0"/>
              </a:defRPr>
            </a:lvl3pPr>
            <a:lvl4pPr marL="1600200" indent="-228600" defTabSz="920750">
              <a:defRPr>
                <a:solidFill>
                  <a:schemeClr val="bg1"/>
                </a:solidFill>
                <a:latin typeface="Arial" panose="020B0604020202020204" pitchFamily="34" charset="0"/>
                <a:cs typeface="Arial" panose="020B0604020202020204" pitchFamily="34" charset="0"/>
              </a:defRPr>
            </a:lvl4pPr>
            <a:lvl5pPr marL="2057400" indent="-228600" defTabSz="920750">
              <a:defRPr>
                <a:solidFill>
                  <a:schemeClr val="bg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78729C0B-B9EE-49B5-A54C-987FE376F9C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915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72632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06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173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7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93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16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17575" y="744538"/>
            <a:ext cx="4962525" cy="3722687"/>
          </a:xfrm>
          <a:ln/>
        </p:spPr>
      </p:sp>
      <p:sp>
        <p:nvSpPr>
          <p:cNvPr id="19459" name="Notes Placeholder 2"/>
          <p:cNvSpPr>
            <a:spLocks noGrp="1"/>
          </p:cNvSpPr>
          <p:nvPr>
            <p:ph type="body" idx="1"/>
          </p:nvPr>
        </p:nvSpPr>
        <p:spPr>
          <a:noFill/>
        </p:spPr>
        <p:txBody>
          <a:bodyPr/>
          <a:lstStyle/>
          <a:p>
            <a:endParaRPr lang="en-US" altLang="en-US" dirty="0"/>
          </a:p>
        </p:txBody>
      </p:sp>
      <p:sp>
        <p:nvSpPr>
          <p:cNvPr id="5" name="Date Placeholder 4"/>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12/02/2007</a:t>
            </a:r>
          </a:p>
        </p:txBody>
      </p:sp>
      <p:sp>
        <p:nvSpPr>
          <p:cNvPr id="19463" name="Slide Number Placeholder 6"/>
          <p:cNvSpPr>
            <a:spLocks noGrp="1"/>
          </p:cNvSpPr>
          <p:nvPr>
            <p:ph type="sldNum" sz="quarter" idx="5"/>
          </p:nvPr>
        </p:nvSpPr>
        <p:spPr>
          <a:noFill/>
        </p:spPr>
        <p:txBody>
          <a:bodyPr/>
          <a:lstStyle>
            <a:lvl1pPr>
              <a:defRPr sz="2400">
                <a:solidFill>
                  <a:srgbClr val="000000"/>
                </a:solidFill>
                <a:latin typeface="Arial" panose="020B0604020202020204" pitchFamily="34" charset="0"/>
                <a:ea typeface="MS PGothic" panose="020B0600070205080204" pitchFamily="34" charset="-128"/>
              </a:defRPr>
            </a:lvl1pPr>
            <a:lvl2pPr marL="741761" indent="-285293">
              <a:defRPr sz="2400">
                <a:solidFill>
                  <a:srgbClr val="000000"/>
                </a:solidFill>
                <a:latin typeface="Arial" panose="020B0604020202020204" pitchFamily="34" charset="0"/>
                <a:ea typeface="MS PGothic" panose="020B0600070205080204" pitchFamily="34" charset="-128"/>
              </a:defRPr>
            </a:lvl2pPr>
            <a:lvl3pPr marL="1141171" indent="-228234">
              <a:defRPr sz="2400">
                <a:solidFill>
                  <a:srgbClr val="000000"/>
                </a:solidFill>
                <a:latin typeface="Arial" panose="020B0604020202020204" pitchFamily="34" charset="0"/>
                <a:ea typeface="MS PGothic" panose="020B0600070205080204" pitchFamily="34" charset="-128"/>
              </a:defRPr>
            </a:lvl3pPr>
            <a:lvl4pPr marL="1597640" indent="-228234">
              <a:defRPr sz="2400">
                <a:solidFill>
                  <a:srgbClr val="000000"/>
                </a:solidFill>
                <a:latin typeface="Arial" panose="020B0604020202020204" pitchFamily="34" charset="0"/>
                <a:ea typeface="MS PGothic" panose="020B0600070205080204" pitchFamily="34" charset="-128"/>
              </a:defRPr>
            </a:lvl4pPr>
            <a:lvl5pPr marL="2054108" indent="-228234">
              <a:defRPr sz="2400">
                <a:solidFill>
                  <a:srgbClr val="000000"/>
                </a:solidFill>
                <a:latin typeface="Arial" panose="020B0604020202020204" pitchFamily="34" charset="0"/>
                <a:ea typeface="MS PGothic" panose="020B0600070205080204" pitchFamily="34" charset="-128"/>
              </a:defRPr>
            </a:lvl5pPr>
            <a:lvl6pPr marL="2510577" indent="-228234"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67045" indent="-228234"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3514" indent="-228234"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79982" indent="-228234"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EFAA58-4DB6-459F-9678-220EDED43EA2}"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7713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err="1"/>
              <a:t>TitlePage</a:t>
            </a:r>
            <a:r>
              <a:rPr lang="en-GB" dirty="0"/>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05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3299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901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886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8370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8893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249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693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12/02/2007</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CDAA5C-5262-45F0-9155-DA51419C6008}"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4665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924EEA-CA6B-4EE1-8FB5-43812217D9BB}"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4028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spcBef>
                <a:spcPts val="0"/>
              </a:spcBef>
            </a:pPr>
            <a:endParaRPr lang="en-GB" dirty="0"/>
          </a:p>
          <a:p>
            <a:pPr>
              <a:spcBef>
                <a:spcPts val="0"/>
              </a:spcBef>
            </a:pPr>
            <a:endParaRPr lang="en-GB" dirty="0"/>
          </a:p>
          <a:p>
            <a:pPr>
              <a:spcBef>
                <a:spcPts val="0"/>
              </a:spcBef>
            </a:pPr>
            <a:endParaRPr lang="en-GB" b="0" i="0"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924EEA-CA6B-4EE1-8FB5-43812217D9BB}"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2396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924EEA-CA6B-4EE1-8FB5-43812217D9BB}"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9593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12/02/2007</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CDAA5C-5262-45F0-9155-DA51419C6008}"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2671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p:cNvSpPr>
            <a:spLocks noGrp="1"/>
          </p:cNvSpPr>
          <p:nvPr>
            <p:ph type="body" sz="quarter" idx="11"/>
          </p:nvPr>
        </p:nvSpPr>
        <p:spPr>
          <a:xfrm>
            <a:off x="557213" y="5370834"/>
            <a:ext cx="5438140" cy="3909239"/>
          </a:xfrm>
        </p:spPr>
        <p:txBody>
          <a:bodyPr/>
          <a:lstStyle/>
          <a:p>
            <a:endParaRPr lang="en-GB" dirty="0"/>
          </a:p>
        </p:txBody>
      </p:sp>
    </p:spTree>
    <p:extLst>
      <p:ext uri="{BB962C8B-B14F-4D97-AF65-F5344CB8AC3E}">
        <p14:creationId xmlns:p14="http://schemas.microsoft.com/office/powerpoint/2010/main" val="357072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55D73-7A8F-4360-BB5B-338C5AE038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87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a:prstGeom prst="rect">
            <a:avLst/>
          </a:prstGeom>
        </p:spPr>
        <p:txBody>
          <a:bodyPr lIns="91408" tIns="45705" rIns="91408" bIns="45705" anchor="b"/>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a:prstGeom prst="rect">
            <a:avLst/>
          </a:prstGeom>
        </p:spPr>
        <p:txBody>
          <a:bodyPr lIns="91408" tIns="45705" rIns="91408" bIns="45705"/>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FAEF49F8-427B-495D-9815-6ECDF69DF7DB}" type="datetimeFigureOut">
              <a:rPr lang="en-GB" altLang="en-US"/>
              <a:pPr/>
              <a:t>15/05/2018</a:t>
            </a:fld>
            <a:r>
              <a:rPr lang="en-GB" altLang="en-US"/>
              <a:t> - </a:t>
            </a:r>
            <a:fld id="{C54DA7BB-B2E2-47A3-BA08-5A15899235A8}" type="slidenum">
              <a:rPr lang="en-GB" altLang="en-US"/>
              <a:pPr/>
              <a:t>‹#›</a:t>
            </a:fld>
            <a:endParaRPr lang="en-GB" altLang="en-US"/>
          </a:p>
        </p:txBody>
      </p:sp>
    </p:spTree>
    <p:extLst>
      <p:ext uri="{BB962C8B-B14F-4D97-AF65-F5344CB8AC3E}">
        <p14:creationId xmlns:p14="http://schemas.microsoft.com/office/powerpoint/2010/main" val="307114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Vertical Text Placeholder 2"/>
          <p:cNvSpPr>
            <a:spLocks noGrp="1"/>
          </p:cNvSpPr>
          <p:nvPr>
            <p:ph type="body" orient="vert" idx="1"/>
          </p:nvPr>
        </p:nvSpPr>
        <p:spPr>
          <a:xfrm>
            <a:off x="628654" y="1825626"/>
            <a:ext cx="7886700" cy="4351338"/>
          </a:xfrm>
          <a:prstGeom prst="rect">
            <a:avLst/>
          </a:prstGeom>
        </p:spPr>
        <p:txBody>
          <a:bodyPr vert="eaVert"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61997B2D-E9C9-42E5-8EBB-DF1CF1EFE89E}" type="datetimeFigureOut">
              <a:rPr lang="en-GB" altLang="en-US"/>
              <a:pPr/>
              <a:t>15/05/2018</a:t>
            </a:fld>
            <a:r>
              <a:rPr lang="en-GB" altLang="en-US"/>
              <a:t> - </a:t>
            </a:r>
            <a:fld id="{D4ED68F2-C56C-403F-ADAD-B114F0422940}" type="slidenum">
              <a:rPr lang="en-GB" altLang="en-US"/>
              <a:pPr/>
              <a:t>‹#›</a:t>
            </a:fld>
            <a:endParaRPr lang="en-GB" altLang="en-US"/>
          </a:p>
        </p:txBody>
      </p:sp>
    </p:spTree>
    <p:extLst>
      <p:ext uri="{BB962C8B-B14F-4D97-AF65-F5344CB8AC3E}">
        <p14:creationId xmlns:p14="http://schemas.microsoft.com/office/powerpoint/2010/main" val="3547891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5"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7" name="Chart Placeholder 3"/>
          <p:cNvSpPr>
            <a:spLocks noGrp="1"/>
          </p:cNvSpPr>
          <p:nvPr>
            <p:ph type="chart" sz="quarter" idx="15"/>
          </p:nvPr>
        </p:nvSpPr>
        <p:spPr>
          <a:xfrm>
            <a:off x="376241" y="2052003"/>
            <a:ext cx="8391525" cy="4069014"/>
          </a:xfrm>
          <a:prstGeom prst="rect">
            <a:avLst/>
          </a:prstGeom>
        </p:spPr>
        <p:txBody>
          <a:bodyPr/>
          <a:lstStyle/>
          <a:p>
            <a:r>
              <a:rPr lang="en-GB" noProof="0" dirty="0"/>
              <a:t>Click icon to add chart</a:t>
            </a:r>
          </a:p>
        </p:txBody>
      </p:sp>
      <p:sp>
        <p:nvSpPr>
          <p:cNvPr id="18" name="Text Placeholder 8"/>
          <p:cNvSpPr>
            <a:spLocks noGrp="1"/>
          </p:cNvSpPr>
          <p:nvPr>
            <p:ph type="body" sz="quarter" idx="18"/>
          </p:nvPr>
        </p:nvSpPr>
        <p:spPr>
          <a:xfrm>
            <a:off x="376241" y="1700216"/>
            <a:ext cx="8391525" cy="357187"/>
          </a:xfrm>
        </p:spPr>
        <p:txBody>
          <a:bodyPr/>
          <a:lstStyle/>
          <a:p>
            <a:pPr lvl="0"/>
            <a:r>
              <a:rPr lang="en-GB" noProof="0" dirty="0"/>
              <a:t>Click to edit Master text styles</a:t>
            </a:r>
          </a:p>
        </p:txBody>
      </p:sp>
      <p:sp>
        <p:nvSpPr>
          <p:cNvPr id="19" name="Text Placeholder 7"/>
          <p:cNvSpPr>
            <a:spLocks noGrp="1"/>
          </p:cNvSpPr>
          <p:nvPr>
            <p:ph type="body" sz="quarter" idx="23"/>
          </p:nvPr>
        </p:nvSpPr>
        <p:spPr>
          <a:xfrm>
            <a:off x="376241" y="6121014"/>
            <a:ext cx="8391525" cy="260738"/>
          </a:xfrm>
        </p:spPr>
        <p:txBody>
          <a:bodyPr>
            <a:noAutofit/>
          </a:bodyPr>
          <a:lstStyle>
            <a:lvl1pPr>
              <a:spcAft>
                <a:spcPts val="0"/>
              </a:spcAft>
              <a:defRPr sz="1000"/>
            </a:lvl1pPr>
          </a:lstStyle>
          <a:p>
            <a:pPr lvl="0"/>
            <a:r>
              <a:rPr lang="en-GB" noProof="0" dirty="0"/>
              <a:t>Click to edit Master text styles</a:t>
            </a:r>
          </a:p>
        </p:txBody>
      </p:sp>
      <p:sp>
        <p:nvSpPr>
          <p:cNvPr id="2" name="Footer Placeholder 1"/>
          <p:cNvSpPr>
            <a:spLocks noGrp="1"/>
          </p:cNvSpPr>
          <p:nvPr>
            <p:ph type="ftr" sz="quarter" idx="24"/>
          </p:nvPr>
        </p:nvSpPr>
        <p:spPr/>
        <p:txBody>
          <a:bodyPr/>
          <a:lstStyle/>
          <a:p>
            <a:endParaRPr lang="en-GB" dirty="0"/>
          </a:p>
        </p:txBody>
      </p:sp>
    </p:spTree>
    <p:extLst>
      <p:ext uri="{BB962C8B-B14F-4D97-AF65-F5344CB8AC3E}">
        <p14:creationId xmlns:p14="http://schemas.microsoft.com/office/powerpoint/2010/main" val="366292540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5"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7" name="Chart Placeholder 3"/>
          <p:cNvSpPr>
            <a:spLocks noGrp="1"/>
          </p:cNvSpPr>
          <p:nvPr>
            <p:ph type="chart" sz="quarter" idx="15"/>
          </p:nvPr>
        </p:nvSpPr>
        <p:spPr>
          <a:xfrm>
            <a:off x="378003" y="2052003"/>
            <a:ext cx="2662161" cy="4069014"/>
          </a:xfrm>
          <a:prstGeom prst="rect">
            <a:avLst/>
          </a:prstGeom>
        </p:spPr>
        <p:txBody>
          <a:bodyPr/>
          <a:lstStyle/>
          <a:p>
            <a:r>
              <a:rPr lang="en-GB" noProof="0" dirty="0"/>
              <a:t>Click icon to add chart</a:t>
            </a:r>
          </a:p>
        </p:txBody>
      </p:sp>
      <p:sp>
        <p:nvSpPr>
          <p:cNvPr id="18" name="Text Placeholder 8"/>
          <p:cNvSpPr>
            <a:spLocks noGrp="1"/>
          </p:cNvSpPr>
          <p:nvPr>
            <p:ph type="body" sz="quarter" idx="18"/>
          </p:nvPr>
        </p:nvSpPr>
        <p:spPr>
          <a:xfrm>
            <a:off x="376237" y="1665292"/>
            <a:ext cx="2671763" cy="392111"/>
          </a:xfrm>
        </p:spPr>
        <p:txBody>
          <a:bodyPr/>
          <a:lstStyle/>
          <a:p>
            <a:pPr lvl="0"/>
            <a:r>
              <a:rPr lang="en-GB" noProof="0" dirty="0"/>
              <a:t>Click to edit Master text styles</a:t>
            </a:r>
          </a:p>
        </p:txBody>
      </p:sp>
      <p:sp>
        <p:nvSpPr>
          <p:cNvPr id="7" name="Chart Placeholder 3"/>
          <p:cNvSpPr>
            <a:spLocks noGrp="1"/>
          </p:cNvSpPr>
          <p:nvPr>
            <p:ph type="chart" sz="quarter" idx="19"/>
          </p:nvPr>
        </p:nvSpPr>
        <p:spPr>
          <a:xfrm>
            <a:off x="3227387" y="2052003"/>
            <a:ext cx="2671212" cy="4069014"/>
          </a:xfrm>
          <a:prstGeom prst="rect">
            <a:avLst/>
          </a:prstGeom>
        </p:spPr>
        <p:txBody>
          <a:bodyPr/>
          <a:lstStyle/>
          <a:p>
            <a:r>
              <a:rPr lang="en-GB" noProof="0" dirty="0"/>
              <a:t>Click icon to add chart</a:t>
            </a:r>
          </a:p>
        </p:txBody>
      </p:sp>
      <p:sp>
        <p:nvSpPr>
          <p:cNvPr id="8" name="Text Placeholder 8"/>
          <p:cNvSpPr>
            <a:spLocks noGrp="1"/>
          </p:cNvSpPr>
          <p:nvPr>
            <p:ph type="body" sz="quarter" idx="20"/>
          </p:nvPr>
        </p:nvSpPr>
        <p:spPr>
          <a:xfrm>
            <a:off x="3227387" y="1665292"/>
            <a:ext cx="2671212" cy="392111"/>
          </a:xfrm>
        </p:spPr>
        <p:txBody>
          <a:bodyPr/>
          <a:lstStyle/>
          <a:p>
            <a:pPr lvl="0"/>
            <a:r>
              <a:rPr lang="en-GB" noProof="0" dirty="0"/>
              <a:t>Click to edit Master text styles</a:t>
            </a:r>
          </a:p>
        </p:txBody>
      </p:sp>
      <p:sp>
        <p:nvSpPr>
          <p:cNvPr id="9" name="Chart Placeholder 3"/>
          <p:cNvSpPr>
            <a:spLocks noGrp="1"/>
          </p:cNvSpPr>
          <p:nvPr>
            <p:ph type="chart" sz="quarter" idx="21"/>
          </p:nvPr>
        </p:nvSpPr>
        <p:spPr>
          <a:xfrm>
            <a:off x="6094798" y="2052003"/>
            <a:ext cx="2672965" cy="4069014"/>
          </a:xfrm>
          <a:prstGeom prst="rect">
            <a:avLst/>
          </a:prstGeom>
        </p:spPr>
        <p:txBody>
          <a:bodyPr/>
          <a:lstStyle/>
          <a:p>
            <a:r>
              <a:rPr lang="en-GB" noProof="0" dirty="0"/>
              <a:t>Click icon to add chart</a:t>
            </a:r>
          </a:p>
        </p:txBody>
      </p:sp>
      <p:sp>
        <p:nvSpPr>
          <p:cNvPr id="10" name="Text Placeholder 8"/>
          <p:cNvSpPr>
            <a:spLocks noGrp="1"/>
          </p:cNvSpPr>
          <p:nvPr>
            <p:ph type="body" sz="quarter" idx="22"/>
          </p:nvPr>
        </p:nvSpPr>
        <p:spPr>
          <a:xfrm>
            <a:off x="6094798" y="1659146"/>
            <a:ext cx="2672965" cy="398256"/>
          </a:xfrm>
        </p:spPr>
        <p:txBody>
          <a:bodyPr/>
          <a:lstStyle/>
          <a:p>
            <a:pPr lvl="0"/>
            <a:r>
              <a:rPr lang="en-GB" noProof="0" dirty="0"/>
              <a:t>Click to edit Master text styles</a:t>
            </a:r>
          </a:p>
        </p:txBody>
      </p:sp>
      <p:sp>
        <p:nvSpPr>
          <p:cNvPr id="12" name="Text Placeholder 7"/>
          <p:cNvSpPr>
            <a:spLocks noGrp="1"/>
          </p:cNvSpPr>
          <p:nvPr>
            <p:ph type="body" sz="quarter" idx="23"/>
          </p:nvPr>
        </p:nvSpPr>
        <p:spPr>
          <a:xfrm>
            <a:off x="376237" y="6121014"/>
            <a:ext cx="8374064" cy="260738"/>
          </a:xfrm>
        </p:spPr>
        <p:txBody>
          <a:bodyPr>
            <a:noAutofit/>
          </a:bodyPr>
          <a:lstStyle>
            <a:lvl1pPr>
              <a:spcAft>
                <a:spcPts val="0"/>
              </a:spcAft>
              <a:defRPr sz="1000"/>
            </a:lvl1pPr>
          </a:lstStyle>
          <a:p>
            <a:pPr lvl="0"/>
            <a:r>
              <a:rPr lang="en-GB" noProof="0" dirty="0"/>
              <a:t>Click to edit Master text styles</a:t>
            </a:r>
          </a:p>
        </p:txBody>
      </p:sp>
      <p:sp>
        <p:nvSpPr>
          <p:cNvPr id="2" name="Footer Placeholder 1"/>
          <p:cNvSpPr>
            <a:spLocks noGrp="1"/>
          </p:cNvSpPr>
          <p:nvPr>
            <p:ph type="ftr" sz="quarter" idx="24"/>
          </p:nvPr>
        </p:nvSpPr>
        <p:spPr/>
        <p:txBody>
          <a:bodyPr/>
          <a:lstStyle/>
          <a:p>
            <a:endParaRPr lang="en-GB" dirty="0"/>
          </a:p>
        </p:txBody>
      </p:sp>
    </p:spTree>
    <p:extLst>
      <p:ext uri="{BB962C8B-B14F-4D97-AF65-F5344CB8AC3E}">
        <p14:creationId xmlns:p14="http://schemas.microsoft.com/office/powerpoint/2010/main" val="303703764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42" y="317500"/>
            <a:ext cx="8402001"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9" name="Text Placeholder 8"/>
          <p:cNvSpPr>
            <a:spLocks noGrp="1"/>
          </p:cNvSpPr>
          <p:nvPr>
            <p:ph type="body" sz="quarter" idx="13" hasCustomPrompt="1"/>
          </p:nvPr>
        </p:nvSpPr>
        <p:spPr>
          <a:xfrm>
            <a:off x="376242" y="651604"/>
            <a:ext cx="8402001"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3" name="Content Placeholder 3"/>
          <p:cNvSpPr>
            <a:spLocks noGrp="1"/>
          </p:cNvSpPr>
          <p:nvPr>
            <p:ph sz="quarter" idx="10"/>
          </p:nvPr>
        </p:nvSpPr>
        <p:spPr>
          <a:xfrm>
            <a:off x="376239" y="1665289"/>
            <a:ext cx="3979184" cy="4716461"/>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Content Placeholder 3"/>
          <p:cNvSpPr>
            <a:spLocks noGrp="1"/>
          </p:cNvSpPr>
          <p:nvPr>
            <p:ph sz="quarter" idx="20"/>
          </p:nvPr>
        </p:nvSpPr>
        <p:spPr>
          <a:xfrm>
            <a:off x="4786156" y="1665289"/>
            <a:ext cx="3992087" cy="4716461"/>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109592302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7"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1" name="Content Placeholder 3"/>
          <p:cNvSpPr>
            <a:spLocks noGrp="1"/>
          </p:cNvSpPr>
          <p:nvPr>
            <p:ph sz="quarter" idx="10"/>
          </p:nvPr>
        </p:nvSpPr>
        <p:spPr>
          <a:xfrm>
            <a:off x="376239" y="1665289"/>
            <a:ext cx="3979184" cy="4716461"/>
          </a:xfrm>
          <a:prstGeom prst="rect">
            <a:avLst/>
          </a:prstGeom>
        </p:spPr>
        <p:txBody>
          <a:bodyPr>
            <a:noAutofit/>
          </a:bodyPr>
          <a:lstStyle>
            <a:lvl1pPr>
              <a:tabLst>
                <a:tab pos="5027443" algn="r"/>
              </a:tabLst>
              <a:defRPr sz="1600"/>
            </a:lvl1pPr>
            <a:lvl2pPr>
              <a:tabLst>
                <a:tab pos="5027443" algn="r"/>
              </a:tabLst>
              <a:defRPr sz="1600"/>
            </a:lvl2pPr>
            <a:lvl3pPr>
              <a:tabLst>
                <a:tab pos="5027443" algn="r"/>
              </a:tabLst>
              <a:defRPr sz="1600"/>
            </a:lvl3pPr>
            <a:lvl4pPr>
              <a:tabLst>
                <a:tab pos="5027443" algn="r"/>
              </a:tabLst>
              <a:defRPr sz="1600"/>
            </a:lvl4pPr>
            <a:lvl5pPr>
              <a:tabLst>
                <a:tab pos="5027443" algn="r"/>
              </a:tabLst>
              <a:defRPr baseline="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quarter" idx="20"/>
          </p:nvPr>
        </p:nvSpPr>
        <p:spPr>
          <a:xfrm>
            <a:off x="4788000" y="1665289"/>
            <a:ext cx="3979763" cy="4716461"/>
          </a:xfrm>
          <a:prstGeom prst="rect">
            <a:avLst/>
          </a:prstGeom>
        </p:spPr>
        <p:txBody>
          <a:bodyPr>
            <a:noAutofit/>
          </a:bodyPr>
          <a:lstStyle>
            <a:lvl1pPr>
              <a:tabLst>
                <a:tab pos="5027443" algn="r"/>
              </a:tabLst>
              <a:defRPr sz="1600"/>
            </a:lvl1pPr>
            <a:lvl2pPr>
              <a:tabLst>
                <a:tab pos="5027443" algn="r"/>
              </a:tabLst>
              <a:defRPr sz="1600"/>
            </a:lvl2pPr>
            <a:lvl3pPr>
              <a:tabLst>
                <a:tab pos="5027443" algn="r"/>
              </a:tabLst>
              <a:defRPr sz="1600"/>
            </a:lvl3pPr>
            <a:lvl4pPr>
              <a:tabLst>
                <a:tab pos="5027443" algn="r"/>
              </a:tabLst>
              <a:defRPr sz="1600"/>
            </a:lvl4pPr>
            <a:lvl5pPr>
              <a:tabLst>
                <a:tab pos="5027443" algn="r"/>
              </a:tabLst>
              <a:defRPr baseline="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391456028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1"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0" name="Content Placeholder 3"/>
          <p:cNvSpPr>
            <a:spLocks noGrp="1"/>
          </p:cNvSpPr>
          <p:nvPr>
            <p:ph sz="quarter" idx="10"/>
          </p:nvPr>
        </p:nvSpPr>
        <p:spPr>
          <a:xfrm>
            <a:off x="376239" y="1665292"/>
            <a:ext cx="4016374" cy="4455725"/>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Chart Placeholder 2"/>
          <p:cNvSpPr>
            <a:spLocks noGrp="1"/>
          </p:cNvSpPr>
          <p:nvPr>
            <p:ph type="chart" sz="quarter" idx="21"/>
          </p:nvPr>
        </p:nvSpPr>
        <p:spPr>
          <a:xfrm>
            <a:off x="4755918" y="2125014"/>
            <a:ext cx="4011846" cy="3996000"/>
          </a:xfrm>
        </p:spPr>
        <p:txBody>
          <a:bodyPr/>
          <a:lstStyle/>
          <a:p>
            <a:r>
              <a:rPr lang="en-GB" noProof="0" dirty="0"/>
              <a:t>Click icon to add chart</a:t>
            </a:r>
          </a:p>
        </p:txBody>
      </p:sp>
      <p:sp>
        <p:nvSpPr>
          <p:cNvPr id="6" name="Text Placeholder 5"/>
          <p:cNvSpPr>
            <a:spLocks noGrp="1"/>
          </p:cNvSpPr>
          <p:nvPr>
            <p:ph type="body" sz="quarter" idx="22"/>
          </p:nvPr>
        </p:nvSpPr>
        <p:spPr>
          <a:xfrm>
            <a:off x="4755918" y="1665292"/>
            <a:ext cx="4011846" cy="420687"/>
          </a:xfrm>
        </p:spPr>
        <p:txBody>
          <a:bodyPr/>
          <a:lstStyle/>
          <a:p>
            <a:pPr lvl="0"/>
            <a:r>
              <a:rPr lang="en-GB" noProof="0" dirty="0"/>
              <a:t>Click to edit Master text styles</a:t>
            </a:r>
          </a:p>
        </p:txBody>
      </p:sp>
      <p:sp>
        <p:nvSpPr>
          <p:cNvPr id="15" name="Text Placeholder 7"/>
          <p:cNvSpPr>
            <a:spLocks noGrp="1"/>
          </p:cNvSpPr>
          <p:nvPr>
            <p:ph type="body" sz="quarter" idx="23"/>
          </p:nvPr>
        </p:nvSpPr>
        <p:spPr>
          <a:xfrm>
            <a:off x="376241" y="6121014"/>
            <a:ext cx="8391525" cy="260738"/>
          </a:xfrm>
        </p:spPr>
        <p:txBody>
          <a:bodyPr>
            <a:noAutofit/>
          </a:bodyPr>
          <a:lstStyle>
            <a:lvl1pPr>
              <a:spcAft>
                <a:spcPts val="0"/>
              </a:spcAft>
              <a:defRPr sz="1000"/>
            </a:lvl1pPr>
          </a:lstStyle>
          <a:p>
            <a:pPr lvl="0"/>
            <a:r>
              <a:rPr lang="en-GB" noProof="0" dirty="0"/>
              <a:t>Click to edit Master text styles</a:t>
            </a:r>
          </a:p>
        </p:txBody>
      </p:sp>
      <p:sp>
        <p:nvSpPr>
          <p:cNvPr id="2" name="Footer Placeholder 1"/>
          <p:cNvSpPr>
            <a:spLocks noGrp="1"/>
          </p:cNvSpPr>
          <p:nvPr>
            <p:ph type="ftr" sz="quarter" idx="24"/>
          </p:nvPr>
        </p:nvSpPr>
        <p:spPr/>
        <p:txBody>
          <a:bodyPr/>
          <a:lstStyle/>
          <a:p>
            <a:endParaRPr lang="en-GB" dirty="0"/>
          </a:p>
        </p:txBody>
      </p:sp>
    </p:spTree>
    <p:extLst>
      <p:ext uri="{BB962C8B-B14F-4D97-AF65-F5344CB8AC3E}">
        <p14:creationId xmlns:p14="http://schemas.microsoft.com/office/powerpoint/2010/main" val="390237449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1"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3" name="Chart Placeholder 2"/>
          <p:cNvSpPr>
            <a:spLocks noGrp="1"/>
          </p:cNvSpPr>
          <p:nvPr>
            <p:ph type="chart" sz="quarter" idx="21"/>
          </p:nvPr>
        </p:nvSpPr>
        <p:spPr>
          <a:xfrm>
            <a:off x="4755915" y="2125014"/>
            <a:ext cx="4011848" cy="3996000"/>
          </a:xfrm>
        </p:spPr>
        <p:txBody>
          <a:bodyPr/>
          <a:lstStyle/>
          <a:p>
            <a:r>
              <a:rPr lang="en-GB" noProof="0" dirty="0"/>
              <a:t>Click icon to add chart</a:t>
            </a:r>
          </a:p>
        </p:txBody>
      </p:sp>
      <p:sp>
        <p:nvSpPr>
          <p:cNvPr id="6" name="Text Placeholder 5"/>
          <p:cNvSpPr>
            <a:spLocks noGrp="1"/>
          </p:cNvSpPr>
          <p:nvPr>
            <p:ph type="body" sz="quarter" idx="22"/>
          </p:nvPr>
        </p:nvSpPr>
        <p:spPr>
          <a:xfrm>
            <a:off x="4755915" y="1665292"/>
            <a:ext cx="4011848" cy="420687"/>
          </a:xfrm>
        </p:spPr>
        <p:txBody>
          <a:bodyPr/>
          <a:lstStyle/>
          <a:p>
            <a:pPr lvl="0"/>
            <a:r>
              <a:rPr lang="en-GB" noProof="0" dirty="0"/>
              <a:t>Click to edit Master text styles</a:t>
            </a:r>
          </a:p>
        </p:txBody>
      </p:sp>
      <p:sp>
        <p:nvSpPr>
          <p:cNvPr id="15" name="Text Placeholder 7"/>
          <p:cNvSpPr>
            <a:spLocks noGrp="1"/>
          </p:cNvSpPr>
          <p:nvPr>
            <p:ph type="body" sz="quarter" idx="23"/>
          </p:nvPr>
        </p:nvSpPr>
        <p:spPr>
          <a:xfrm>
            <a:off x="376237" y="6121014"/>
            <a:ext cx="8374064" cy="260738"/>
          </a:xfrm>
        </p:spPr>
        <p:txBody>
          <a:bodyPr>
            <a:noAutofit/>
          </a:bodyPr>
          <a:lstStyle>
            <a:lvl1pPr>
              <a:spcAft>
                <a:spcPts val="0"/>
              </a:spcAft>
              <a:defRPr sz="1000"/>
            </a:lvl1pPr>
          </a:lstStyle>
          <a:p>
            <a:pPr lvl="0"/>
            <a:r>
              <a:rPr lang="en-GB" noProof="0" dirty="0"/>
              <a:t>Click to edit Master text styles</a:t>
            </a:r>
          </a:p>
        </p:txBody>
      </p:sp>
      <p:sp>
        <p:nvSpPr>
          <p:cNvPr id="9" name="Chart Placeholder 2"/>
          <p:cNvSpPr>
            <a:spLocks noGrp="1"/>
          </p:cNvSpPr>
          <p:nvPr>
            <p:ph type="chart" sz="quarter" idx="24"/>
          </p:nvPr>
        </p:nvSpPr>
        <p:spPr>
          <a:xfrm>
            <a:off x="376242" y="2125014"/>
            <a:ext cx="4004297" cy="3996000"/>
          </a:xfrm>
        </p:spPr>
        <p:txBody>
          <a:bodyPr/>
          <a:lstStyle/>
          <a:p>
            <a:r>
              <a:rPr lang="en-GB" noProof="0" dirty="0"/>
              <a:t>Click icon to add chart</a:t>
            </a:r>
          </a:p>
        </p:txBody>
      </p:sp>
      <p:sp>
        <p:nvSpPr>
          <p:cNvPr id="12" name="Text Placeholder 5"/>
          <p:cNvSpPr>
            <a:spLocks noGrp="1"/>
          </p:cNvSpPr>
          <p:nvPr>
            <p:ph type="body" sz="quarter" idx="25"/>
          </p:nvPr>
        </p:nvSpPr>
        <p:spPr>
          <a:xfrm>
            <a:off x="376237" y="1665292"/>
            <a:ext cx="4004299" cy="420687"/>
          </a:xfrm>
        </p:spPr>
        <p:txBody>
          <a:bodyPr/>
          <a:lstStyle/>
          <a:p>
            <a:pPr lvl="0"/>
            <a:r>
              <a:rPr lang="en-GB" noProof="0" dirty="0"/>
              <a:t>Click to edit Master text styles</a:t>
            </a:r>
          </a:p>
        </p:txBody>
      </p:sp>
      <p:sp>
        <p:nvSpPr>
          <p:cNvPr id="2" name="Footer Placeholder 1"/>
          <p:cNvSpPr>
            <a:spLocks noGrp="1"/>
          </p:cNvSpPr>
          <p:nvPr>
            <p:ph type="ftr" sz="quarter" idx="26"/>
          </p:nvPr>
        </p:nvSpPr>
        <p:spPr/>
        <p:txBody>
          <a:bodyPr/>
          <a:lstStyle/>
          <a:p>
            <a:endParaRPr lang="en-GB" dirty="0"/>
          </a:p>
        </p:txBody>
      </p:sp>
    </p:spTree>
    <p:extLst>
      <p:ext uri="{BB962C8B-B14F-4D97-AF65-F5344CB8AC3E}">
        <p14:creationId xmlns:p14="http://schemas.microsoft.com/office/powerpoint/2010/main" val="24753390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9"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6" name="Content Placeholder 3"/>
          <p:cNvSpPr>
            <a:spLocks noGrp="1"/>
          </p:cNvSpPr>
          <p:nvPr>
            <p:ph sz="quarter" idx="10"/>
          </p:nvPr>
        </p:nvSpPr>
        <p:spPr>
          <a:xfrm>
            <a:off x="376237" y="1665292"/>
            <a:ext cx="3323893" cy="4716463"/>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3"/>
          <p:cNvSpPr>
            <a:spLocks noGrp="1"/>
          </p:cNvSpPr>
          <p:nvPr>
            <p:ph sz="quarter" idx="16"/>
          </p:nvPr>
        </p:nvSpPr>
        <p:spPr>
          <a:xfrm>
            <a:off x="4087761" y="1700214"/>
            <a:ext cx="4680000" cy="4681536"/>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76395886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9"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6" name="Content Placeholder 3"/>
          <p:cNvSpPr>
            <a:spLocks noGrp="1"/>
          </p:cNvSpPr>
          <p:nvPr>
            <p:ph sz="quarter" idx="10"/>
          </p:nvPr>
        </p:nvSpPr>
        <p:spPr>
          <a:xfrm>
            <a:off x="5683415" y="1658680"/>
            <a:ext cx="3084351" cy="4723072"/>
          </a:xfrm>
          <a:prstGeom prst="rect">
            <a:avLst/>
          </a:prstGeom>
        </p:spPr>
        <p:txBody>
          <a:bodyPr>
            <a:noAutofit/>
          </a:bodyPr>
          <a:lstStyle>
            <a:lvl1pPr>
              <a:tabLst>
                <a:tab pos="5027443" algn="r"/>
              </a:tabLst>
              <a:defRPr sz="2400">
                <a:solidFill>
                  <a:schemeClr val="accent3"/>
                </a:solidFill>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p:txBody>
      </p:sp>
      <p:sp>
        <p:nvSpPr>
          <p:cNvPr id="8" name="Content Placeholder 3"/>
          <p:cNvSpPr>
            <a:spLocks noGrp="1"/>
          </p:cNvSpPr>
          <p:nvPr>
            <p:ph sz="quarter" idx="16"/>
          </p:nvPr>
        </p:nvSpPr>
        <p:spPr>
          <a:xfrm>
            <a:off x="376242" y="1665289"/>
            <a:ext cx="4879761" cy="4716461"/>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56853038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0"/>
            <a:ext cx="8391525" cy="698500"/>
          </a:xfrm>
        </p:spPr>
        <p:txBody>
          <a:bodyPr/>
          <a:lstStyle/>
          <a:p>
            <a:r>
              <a:rPr lang="en-GB" noProof="0" dirty="0"/>
              <a:t>Click to edit Master title style</a:t>
            </a:r>
          </a:p>
        </p:txBody>
      </p:sp>
      <p:sp>
        <p:nvSpPr>
          <p:cNvPr id="13" name="Text Placeholder 8"/>
          <p:cNvSpPr>
            <a:spLocks noGrp="1"/>
          </p:cNvSpPr>
          <p:nvPr>
            <p:ph type="body" sz="quarter" idx="21" hasCustomPrompt="1"/>
          </p:nvPr>
        </p:nvSpPr>
        <p:spPr>
          <a:xfrm>
            <a:off x="376238" y="651604"/>
            <a:ext cx="8391527"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4" name="Picture Placeholder 6"/>
          <p:cNvSpPr>
            <a:spLocks noGrp="1"/>
          </p:cNvSpPr>
          <p:nvPr>
            <p:ph type="pic" sz="quarter" idx="13"/>
          </p:nvPr>
        </p:nvSpPr>
        <p:spPr>
          <a:xfrm>
            <a:off x="376240" y="1700216"/>
            <a:ext cx="2034000" cy="1259999"/>
          </a:xfrm>
        </p:spPr>
        <p:txBody>
          <a:bodyPr lIns="0" tIns="0" rIns="0" bIns="0">
            <a:noAutofit/>
          </a:bodyPr>
          <a:lstStyle/>
          <a:p>
            <a:r>
              <a:rPr lang="en-GB" noProof="0" dirty="0"/>
              <a:t>Click icon to add picture</a:t>
            </a:r>
          </a:p>
        </p:txBody>
      </p:sp>
      <p:sp>
        <p:nvSpPr>
          <p:cNvPr id="5" name="Picture Placeholder 6"/>
          <p:cNvSpPr>
            <a:spLocks noGrp="1"/>
          </p:cNvSpPr>
          <p:nvPr>
            <p:ph type="pic" sz="quarter" idx="14"/>
          </p:nvPr>
        </p:nvSpPr>
        <p:spPr>
          <a:xfrm>
            <a:off x="2495416" y="1700216"/>
            <a:ext cx="2034000" cy="1259999"/>
          </a:xfrm>
        </p:spPr>
        <p:txBody>
          <a:bodyPr lIns="0" tIns="0" rIns="0" bIns="0">
            <a:noAutofit/>
          </a:bodyPr>
          <a:lstStyle/>
          <a:p>
            <a:r>
              <a:rPr lang="en-GB" noProof="0" dirty="0"/>
              <a:t>Click icon to add picture</a:t>
            </a:r>
          </a:p>
        </p:txBody>
      </p:sp>
      <p:sp>
        <p:nvSpPr>
          <p:cNvPr id="6" name="Picture Placeholder 6"/>
          <p:cNvSpPr>
            <a:spLocks noGrp="1"/>
          </p:cNvSpPr>
          <p:nvPr>
            <p:ph type="pic" sz="quarter" idx="15"/>
          </p:nvPr>
        </p:nvSpPr>
        <p:spPr>
          <a:xfrm>
            <a:off x="4614588" y="1700216"/>
            <a:ext cx="2034000" cy="1259999"/>
          </a:xfrm>
        </p:spPr>
        <p:txBody>
          <a:bodyPr lIns="0" tIns="0" rIns="0" bIns="0">
            <a:noAutofit/>
          </a:bodyPr>
          <a:lstStyle/>
          <a:p>
            <a:r>
              <a:rPr lang="en-GB" noProof="0" dirty="0"/>
              <a:t>Click icon to add picture</a:t>
            </a:r>
          </a:p>
        </p:txBody>
      </p:sp>
      <p:sp>
        <p:nvSpPr>
          <p:cNvPr id="7" name="Picture Placeholder 6"/>
          <p:cNvSpPr>
            <a:spLocks noGrp="1"/>
          </p:cNvSpPr>
          <p:nvPr>
            <p:ph type="pic" sz="quarter" idx="16"/>
          </p:nvPr>
        </p:nvSpPr>
        <p:spPr>
          <a:xfrm>
            <a:off x="6733764" y="1700216"/>
            <a:ext cx="2034000" cy="1259999"/>
          </a:xfrm>
        </p:spPr>
        <p:txBody>
          <a:bodyPr lIns="0" tIns="0" rIns="0" bIns="0">
            <a:noAutofit/>
          </a:bodyPr>
          <a:lstStyle/>
          <a:p>
            <a:r>
              <a:rPr lang="en-GB" noProof="0" dirty="0"/>
              <a:t>Click icon to add picture</a:t>
            </a:r>
          </a:p>
        </p:txBody>
      </p:sp>
      <p:sp>
        <p:nvSpPr>
          <p:cNvPr id="9" name="Text Placeholder 8"/>
          <p:cNvSpPr>
            <a:spLocks noGrp="1"/>
          </p:cNvSpPr>
          <p:nvPr>
            <p:ph type="body" sz="quarter" idx="17"/>
          </p:nvPr>
        </p:nvSpPr>
        <p:spPr>
          <a:xfrm>
            <a:off x="376240" y="3124203"/>
            <a:ext cx="2040351" cy="325754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6338" indent="-176338">
              <a:spcAft>
                <a:spcPts val="0"/>
              </a:spcAft>
              <a:buFont typeface="Arial" panose="020B0604020202020204" pitchFamily="34" charset="0"/>
              <a:buChar char="•"/>
              <a:defRPr/>
            </a:lvl4pPr>
            <a:lvl5pPr marL="356277" indent="-176338">
              <a:spcAft>
                <a:spcPts val="0"/>
              </a:spcAft>
              <a:defRPr baseline="0"/>
            </a:lvl5pPr>
            <a:lvl6pPr marL="356277" indent="-176338">
              <a:spcAft>
                <a:spcPts val="0"/>
              </a:spcAft>
              <a:buFont typeface="Verdana" panose="020B0604030504040204" pitchFamily="34" charset="0"/>
              <a:buChar char="−"/>
              <a:defRPr/>
            </a:lvl6pPr>
            <a:lvl7pPr marL="356277" indent="-176338">
              <a:spcAft>
                <a:spcPts val="0"/>
              </a:spcAft>
              <a:defRPr/>
            </a:lvl7pPr>
            <a:lvl8pPr marL="356277" indent="-176338">
              <a:spcAft>
                <a:spcPts val="0"/>
              </a:spcAft>
              <a:defRPr/>
            </a:lvl8pPr>
            <a:lvl9pPr marL="356277" indent="-176338">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8"/>
          <p:cNvSpPr>
            <a:spLocks noGrp="1"/>
          </p:cNvSpPr>
          <p:nvPr>
            <p:ph type="body" sz="quarter" idx="18"/>
          </p:nvPr>
        </p:nvSpPr>
        <p:spPr>
          <a:xfrm>
            <a:off x="4612476" y="3120550"/>
            <a:ext cx="2034000" cy="3261200"/>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6338" indent="-176338">
              <a:spcAft>
                <a:spcPts val="0"/>
              </a:spcAft>
              <a:buFont typeface="Arial" panose="020B0604020202020204" pitchFamily="34" charset="0"/>
              <a:buChar char="•"/>
              <a:defRPr/>
            </a:lvl4pPr>
            <a:lvl5pPr marL="356277" indent="-176338">
              <a:spcAft>
                <a:spcPts val="0"/>
              </a:spcAft>
              <a:defRPr baseline="0"/>
            </a:lvl5pPr>
            <a:lvl6pPr marL="356277" indent="-176338">
              <a:spcAft>
                <a:spcPts val="0"/>
              </a:spcAft>
              <a:buFont typeface="Verdana" panose="020B0604030504040204" pitchFamily="34" charset="0"/>
              <a:buChar char="−"/>
              <a:defRPr/>
            </a:lvl6pPr>
            <a:lvl7pPr marL="356277" indent="-176338">
              <a:spcAft>
                <a:spcPts val="0"/>
              </a:spcAft>
              <a:defRPr/>
            </a:lvl7pPr>
            <a:lvl8pPr marL="356277" indent="-176338">
              <a:spcAft>
                <a:spcPts val="0"/>
              </a:spcAft>
              <a:defRPr/>
            </a:lvl8pPr>
            <a:lvl9pPr marL="356277" indent="-176338">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8"/>
          <p:cNvSpPr>
            <a:spLocks noGrp="1"/>
          </p:cNvSpPr>
          <p:nvPr>
            <p:ph type="body" sz="quarter" idx="19"/>
          </p:nvPr>
        </p:nvSpPr>
        <p:spPr>
          <a:xfrm>
            <a:off x="2497530" y="3124200"/>
            <a:ext cx="2034000" cy="3257550"/>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6338" indent="-176338">
              <a:spcAft>
                <a:spcPts val="0"/>
              </a:spcAft>
              <a:buFont typeface="Arial" panose="020B0604020202020204" pitchFamily="34" charset="0"/>
              <a:buChar char="•"/>
              <a:defRPr/>
            </a:lvl4pPr>
            <a:lvl5pPr marL="356277" indent="-176338">
              <a:spcAft>
                <a:spcPts val="0"/>
              </a:spcAft>
              <a:defRPr baseline="0"/>
            </a:lvl5pPr>
            <a:lvl6pPr marL="356277" indent="-176338">
              <a:spcAft>
                <a:spcPts val="0"/>
              </a:spcAft>
              <a:buFont typeface="Verdana" panose="020B0604030504040204" pitchFamily="34" charset="0"/>
              <a:buChar char="−"/>
              <a:defRPr/>
            </a:lvl6pPr>
            <a:lvl7pPr marL="356277" indent="-176338">
              <a:spcAft>
                <a:spcPts val="0"/>
              </a:spcAft>
              <a:defRPr/>
            </a:lvl7pPr>
            <a:lvl8pPr marL="356277" indent="-176338">
              <a:spcAft>
                <a:spcPts val="0"/>
              </a:spcAft>
              <a:defRPr/>
            </a:lvl8pPr>
            <a:lvl9pPr marL="356277" indent="-176338">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 Placeholder 8"/>
          <p:cNvSpPr>
            <a:spLocks noGrp="1"/>
          </p:cNvSpPr>
          <p:nvPr>
            <p:ph type="body" sz="quarter" idx="20"/>
          </p:nvPr>
        </p:nvSpPr>
        <p:spPr>
          <a:xfrm>
            <a:off x="6744878" y="3108508"/>
            <a:ext cx="2022887" cy="3273240"/>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6338" indent="-176338">
              <a:spcAft>
                <a:spcPts val="0"/>
              </a:spcAft>
              <a:buFont typeface="Arial" panose="020B0604020202020204" pitchFamily="34" charset="0"/>
              <a:buChar char="•"/>
              <a:defRPr/>
            </a:lvl4pPr>
            <a:lvl5pPr marL="356277" indent="-176338">
              <a:spcAft>
                <a:spcPts val="0"/>
              </a:spcAft>
              <a:defRPr baseline="0"/>
            </a:lvl5pPr>
            <a:lvl6pPr marL="356277" indent="-176338">
              <a:spcAft>
                <a:spcPts val="0"/>
              </a:spcAft>
              <a:buFont typeface="Verdana" panose="020B0604030504040204" pitchFamily="34" charset="0"/>
              <a:buChar char="−"/>
              <a:defRPr/>
            </a:lvl6pPr>
            <a:lvl7pPr marL="356277" indent="-176338">
              <a:spcAft>
                <a:spcPts val="0"/>
              </a:spcAft>
              <a:defRPr/>
            </a:lvl7pPr>
            <a:lvl8pPr marL="356277" indent="-176338">
              <a:spcAft>
                <a:spcPts val="0"/>
              </a:spcAft>
              <a:defRPr/>
            </a:lvl8pPr>
            <a:lvl9pPr marL="356277" indent="-176338">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22"/>
          </p:nvPr>
        </p:nvSpPr>
        <p:spPr/>
        <p:txBody>
          <a:bodyPr/>
          <a:lstStyle/>
          <a:p>
            <a:endParaRPr lang="en-GB" dirty="0"/>
          </a:p>
        </p:txBody>
      </p:sp>
    </p:spTree>
    <p:extLst>
      <p:ext uri="{BB962C8B-B14F-4D97-AF65-F5344CB8AC3E}">
        <p14:creationId xmlns:p14="http://schemas.microsoft.com/office/powerpoint/2010/main" val="208545021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0"/>
            <a:ext cx="8391525" cy="698500"/>
          </a:xfrm>
        </p:spPr>
        <p:txBody>
          <a:bodyPr/>
          <a:lstStyle/>
          <a:p>
            <a:r>
              <a:rPr lang="en-GB" noProof="0" dirty="0"/>
              <a:t>Click to edit Master title style</a:t>
            </a:r>
          </a:p>
        </p:txBody>
      </p:sp>
      <p:sp>
        <p:nvSpPr>
          <p:cNvPr id="17" name="Text Placeholder 8"/>
          <p:cNvSpPr>
            <a:spLocks noGrp="1"/>
          </p:cNvSpPr>
          <p:nvPr>
            <p:ph type="body" sz="quarter" idx="13" hasCustomPrompt="1"/>
          </p:nvPr>
        </p:nvSpPr>
        <p:spPr>
          <a:xfrm>
            <a:off x="376242" y="651604"/>
            <a:ext cx="8371761"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4" name="Rectangle 3"/>
          <p:cNvSpPr/>
          <p:nvPr userDrawn="1"/>
        </p:nvSpPr>
        <p:spPr>
          <a:xfrm>
            <a:off x="378003"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5" name="Rectangle 4"/>
          <p:cNvSpPr/>
          <p:nvPr userDrawn="1"/>
        </p:nvSpPr>
        <p:spPr>
          <a:xfrm>
            <a:off x="4668063" y="1700213"/>
            <a:ext cx="4106301"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6" name="Rectangle 5"/>
          <p:cNvSpPr/>
          <p:nvPr userDrawn="1"/>
        </p:nvSpPr>
        <p:spPr>
          <a:xfrm>
            <a:off x="378003" y="4065174"/>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7" name="Rectangle 6"/>
          <p:cNvSpPr/>
          <p:nvPr userDrawn="1"/>
        </p:nvSpPr>
        <p:spPr>
          <a:xfrm>
            <a:off x="4668063" y="4065174"/>
            <a:ext cx="4106301"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8" name="Picture Placeholder 11"/>
          <p:cNvSpPr>
            <a:spLocks noGrp="1"/>
          </p:cNvSpPr>
          <p:nvPr>
            <p:ph type="pic" sz="quarter" idx="25"/>
          </p:nvPr>
        </p:nvSpPr>
        <p:spPr>
          <a:xfrm>
            <a:off x="378000" y="1880216"/>
            <a:ext cx="1476000" cy="1475999"/>
          </a:xfrm>
        </p:spPr>
        <p:txBody>
          <a:bodyPr/>
          <a:lstStyle>
            <a:lvl1pPr algn="ctr">
              <a:defRPr/>
            </a:lvl1pPr>
          </a:lstStyle>
          <a:p>
            <a:r>
              <a:rPr lang="en-GB" noProof="0" dirty="0"/>
              <a:t>Click icon to add picture</a:t>
            </a:r>
          </a:p>
        </p:txBody>
      </p:sp>
      <p:sp>
        <p:nvSpPr>
          <p:cNvPr id="9" name="Picture Placeholder 11"/>
          <p:cNvSpPr>
            <a:spLocks noGrp="1"/>
          </p:cNvSpPr>
          <p:nvPr>
            <p:ph type="pic" sz="quarter" idx="27"/>
          </p:nvPr>
        </p:nvSpPr>
        <p:spPr>
          <a:xfrm>
            <a:off x="4668063" y="1880216"/>
            <a:ext cx="1476000" cy="1475999"/>
          </a:xfrm>
        </p:spPr>
        <p:txBody>
          <a:bodyPr/>
          <a:lstStyle>
            <a:lvl1pPr algn="ctr">
              <a:defRPr/>
            </a:lvl1pPr>
          </a:lstStyle>
          <a:p>
            <a:r>
              <a:rPr lang="en-GB" noProof="0" dirty="0"/>
              <a:t>Click icon to add picture</a:t>
            </a:r>
          </a:p>
        </p:txBody>
      </p:sp>
      <p:sp>
        <p:nvSpPr>
          <p:cNvPr id="10" name="Picture Placeholder 11"/>
          <p:cNvSpPr>
            <a:spLocks noGrp="1"/>
          </p:cNvSpPr>
          <p:nvPr>
            <p:ph type="pic" sz="quarter" idx="29"/>
          </p:nvPr>
        </p:nvSpPr>
        <p:spPr>
          <a:xfrm>
            <a:off x="378000" y="4256216"/>
            <a:ext cx="1476000" cy="1475999"/>
          </a:xfrm>
        </p:spPr>
        <p:txBody>
          <a:bodyPr/>
          <a:lstStyle>
            <a:lvl1pPr algn="ctr">
              <a:defRPr/>
            </a:lvl1pPr>
          </a:lstStyle>
          <a:p>
            <a:r>
              <a:rPr lang="en-GB" noProof="0" dirty="0"/>
              <a:t>Click icon to add picture</a:t>
            </a:r>
          </a:p>
        </p:txBody>
      </p:sp>
      <p:sp>
        <p:nvSpPr>
          <p:cNvPr id="11" name="Picture Placeholder 11"/>
          <p:cNvSpPr>
            <a:spLocks noGrp="1"/>
          </p:cNvSpPr>
          <p:nvPr>
            <p:ph type="pic" sz="quarter" idx="31"/>
          </p:nvPr>
        </p:nvSpPr>
        <p:spPr>
          <a:xfrm>
            <a:off x="4668063" y="4256216"/>
            <a:ext cx="1476000" cy="1475999"/>
          </a:xfrm>
        </p:spPr>
        <p:txBody>
          <a:bodyPr/>
          <a:lstStyle>
            <a:lvl1pPr algn="ctr">
              <a:defRPr/>
            </a:lvl1pPr>
          </a:lstStyle>
          <a:p>
            <a:r>
              <a:rPr lang="en-GB" noProof="0" dirty="0"/>
              <a:t>Click icon to add picture</a:t>
            </a:r>
          </a:p>
        </p:txBody>
      </p:sp>
      <p:sp>
        <p:nvSpPr>
          <p:cNvPr id="13" name="Text Placeholder 12"/>
          <p:cNvSpPr>
            <a:spLocks noGrp="1"/>
          </p:cNvSpPr>
          <p:nvPr>
            <p:ph type="body" sz="quarter" idx="32"/>
          </p:nvPr>
        </p:nvSpPr>
        <p:spPr>
          <a:xfrm>
            <a:off x="2012613" y="1880213"/>
            <a:ext cx="2466000"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14" name="Text Placeholder 12"/>
          <p:cNvSpPr>
            <a:spLocks noGrp="1"/>
          </p:cNvSpPr>
          <p:nvPr>
            <p:ph type="body" sz="quarter" idx="33"/>
          </p:nvPr>
        </p:nvSpPr>
        <p:spPr>
          <a:xfrm>
            <a:off x="6297422" y="1880213"/>
            <a:ext cx="2476945"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15" name="Text Placeholder 12"/>
          <p:cNvSpPr>
            <a:spLocks noGrp="1"/>
          </p:cNvSpPr>
          <p:nvPr>
            <p:ph type="body" sz="quarter" idx="34"/>
          </p:nvPr>
        </p:nvSpPr>
        <p:spPr>
          <a:xfrm>
            <a:off x="2012613" y="4256213"/>
            <a:ext cx="2466000"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16" name="Text Placeholder 12"/>
          <p:cNvSpPr>
            <a:spLocks noGrp="1"/>
          </p:cNvSpPr>
          <p:nvPr>
            <p:ph type="body" sz="quarter" idx="35"/>
          </p:nvPr>
        </p:nvSpPr>
        <p:spPr>
          <a:xfrm>
            <a:off x="6297422" y="4256213"/>
            <a:ext cx="2476945"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3" name="Footer Placeholder 2"/>
          <p:cNvSpPr>
            <a:spLocks noGrp="1"/>
          </p:cNvSpPr>
          <p:nvPr>
            <p:ph type="ftr" sz="quarter" idx="36"/>
          </p:nvPr>
        </p:nvSpPr>
        <p:spPr/>
        <p:txBody>
          <a:bodyPr/>
          <a:lstStyle/>
          <a:p>
            <a:endParaRPr lang="en-GB" dirty="0"/>
          </a:p>
        </p:txBody>
      </p:sp>
    </p:spTree>
    <p:extLst>
      <p:ext uri="{BB962C8B-B14F-4D97-AF65-F5344CB8AC3E}">
        <p14:creationId xmlns:p14="http://schemas.microsoft.com/office/powerpoint/2010/main" val="24475654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9"/>
          </a:xfrm>
          <a:prstGeom prst="rect">
            <a:avLst/>
          </a:prstGeom>
        </p:spPr>
        <p:txBody>
          <a:bodyPr vert="eaVert" lIns="91408" tIns="45705" rIns="91408" bIns="45705"/>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762624" cy="5811839"/>
          </a:xfrm>
          <a:prstGeom prst="rect">
            <a:avLst/>
          </a:prstGeom>
        </p:spPr>
        <p:txBody>
          <a:bodyPr vert="eaVert"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6C3D795-DD83-4296-83EF-68D647F4D783}" type="datetimeFigureOut">
              <a:rPr lang="en-GB" altLang="en-US"/>
              <a:pPr/>
              <a:t>15/05/2018</a:t>
            </a:fld>
            <a:r>
              <a:rPr lang="en-GB" altLang="en-US"/>
              <a:t> - </a:t>
            </a:r>
            <a:fld id="{EF3111F8-22E6-44ED-9EE3-676BD5F39BC1}" type="slidenum">
              <a:rPr lang="en-GB" altLang="en-US"/>
              <a:pPr/>
              <a:t>‹#›</a:t>
            </a:fld>
            <a:endParaRPr lang="en-GB" altLang="en-US"/>
          </a:p>
        </p:txBody>
      </p:sp>
    </p:spTree>
    <p:extLst>
      <p:ext uri="{BB962C8B-B14F-4D97-AF65-F5344CB8AC3E}">
        <p14:creationId xmlns:p14="http://schemas.microsoft.com/office/powerpoint/2010/main" val="577136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pictur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3"/>
            <a:ext cx="8391525" cy="698498"/>
          </a:xfrm>
        </p:spPr>
        <p:txBody>
          <a:bodyPr/>
          <a:lstStyle/>
          <a:p>
            <a:r>
              <a:rPr lang="en-GB" noProof="0" dirty="0"/>
              <a:t>Click to edit Master title style</a:t>
            </a:r>
          </a:p>
        </p:txBody>
      </p:sp>
      <p:sp>
        <p:nvSpPr>
          <p:cNvPr id="10" name="Text Placeholder 8"/>
          <p:cNvSpPr>
            <a:spLocks noGrp="1"/>
          </p:cNvSpPr>
          <p:nvPr>
            <p:ph type="body" sz="quarter" idx="18" hasCustomPrompt="1"/>
          </p:nvPr>
        </p:nvSpPr>
        <p:spPr>
          <a:xfrm>
            <a:off x="376242" y="651604"/>
            <a:ext cx="8371761"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4" name="Picture Placeholder 7"/>
          <p:cNvSpPr>
            <a:spLocks noGrp="1"/>
          </p:cNvSpPr>
          <p:nvPr>
            <p:ph type="pic" sz="quarter" idx="13"/>
          </p:nvPr>
        </p:nvSpPr>
        <p:spPr>
          <a:xfrm>
            <a:off x="376242" y="1700213"/>
            <a:ext cx="2771776" cy="1971676"/>
          </a:xfrm>
        </p:spPr>
        <p:txBody>
          <a:bodyPr/>
          <a:lstStyle/>
          <a:p>
            <a:r>
              <a:rPr lang="en-GB" noProof="0" dirty="0"/>
              <a:t>Click icon to add picture</a:t>
            </a:r>
          </a:p>
        </p:txBody>
      </p:sp>
      <p:sp>
        <p:nvSpPr>
          <p:cNvPr id="5" name="Picture Placeholder 7"/>
          <p:cNvSpPr>
            <a:spLocks noGrp="1"/>
          </p:cNvSpPr>
          <p:nvPr>
            <p:ph type="pic" sz="quarter" idx="14"/>
          </p:nvPr>
        </p:nvSpPr>
        <p:spPr>
          <a:xfrm>
            <a:off x="6004801" y="1700213"/>
            <a:ext cx="2762965" cy="1971676"/>
          </a:xfrm>
        </p:spPr>
        <p:txBody>
          <a:bodyPr/>
          <a:lstStyle/>
          <a:p>
            <a:r>
              <a:rPr lang="en-GB" noProof="0" dirty="0"/>
              <a:t>Click icon to add picture</a:t>
            </a:r>
          </a:p>
        </p:txBody>
      </p:sp>
      <p:sp>
        <p:nvSpPr>
          <p:cNvPr id="6" name="Picture Placeholder 7"/>
          <p:cNvSpPr>
            <a:spLocks noGrp="1"/>
          </p:cNvSpPr>
          <p:nvPr>
            <p:ph type="pic" sz="quarter" idx="15"/>
          </p:nvPr>
        </p:nvSpPr>
        <p:spPr>
          <a:xfrm>
            <a:off x="3204805" y="1700213"/>
            <a:ext cx="2743200" cy="1971676"/>
          </a:xfrm>
        </p:spPr>
        <p:txBody>
          <a:bodyPr/>
          <a:lstStyle/>
          <a:p>
            <a:r>
              <a:rPr lang="en-GB" noProof="0" dirty="0"/>
              <a:t>Click icon to add picture</a:t>
            </a:r>
          </a:p>
        </p:txBody>
      </p:sp>
      <p:sp>
        <p:nvSpPr>
          <p:cNvPr id="9" name="Text Placeholder 18"/>
          <p:cNvSpPr>
            <a:spLocks noGrp="1"/>
          </p:cNvSpPr>
          <p:nvPr>
            <p:ph idx="1" hasCustomPrompt="1"/>
          </p:nvPr>
        </p:nvSpPr>
        <p:spPr>
          <a:xfrm>
            <a:off x="376242" y="3832224"/>
            <a:ext cx="2762961" cy="20952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8"/>
          <p:cNvSpPr>
            <a:spLocks noGrp="1"/>
          </p:cNvSpPr>
          <p:nvPr>
            <p:ph idx="16" hasCustomPrompt="1"/>
          </p:nvPr>
        </p:nvSpPr>
        <p:spPr>
          <a:xfrm>
            <a:off x="3200400" y="3832224"/>
            <a:ext cx="2743200" cy="20952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Text Placeholder 18"/>
          <p:cNvSpPr>
            <a:spLocks noGrp="1"/>
          </p:cNvSpPr>
          <p:nvPr>
            <p:ph idx="17" hasCustomPrompt="1"/>
          </p:nvPr>
        </p:nvSpPr>
        <p:spPr>
          <a:xfrm>
            <a:off x="6004801" y="3832224"/>
            <a:ext cx="2762965" cy="20952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55099787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0"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70408707"/>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3"/>
            <a:ext cx="8391525" cy="698498"/>
          </a:xfrm>
        </p:spPr>
        <p:txBody>
          <a:bodyPr/>
          <a:lstStyle/>
          <a:p>
            <a:r>
              <a:rPr lang="en-GB" noProof="0" dirty="0"/>
              <a:t>Click to edit Master title style</a:t>
            </a:r>
          </a:p>
        </p:txBody>
      </p:sp>
      <p:sp>
        <p:nvSpPr>
          <p:cNvPr id="16"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8" name="Text Placeholder 8"/>
          <p:cNvSpPr>
            <a:spLocks noGrp="1"/>
          </p:cNvSpPr>
          <p:nvPr>
            <p:ph type="body" sz="quarter" idx="17"/>
          </p:nvPr>
        </p:nvSpPr>
        <p:spPr>
          <a:xfrm>
            <a:off x="378001" y="1857893"/>
            <a:ext cx="4100118" cy="1695449"/>
          </a:xfrm>
        </p:spPr>
        <p:txBody>
          <a:bodyPr/>
          <a:lstStyle>
            <a:lvl1pPr>
              <a:spcAft>
                <a:spcPts val="999"/>
              </a:spcAft>
              <a:defRPr b="1">
                <a:solidFill>
                  <a:schemeClr val="accent1"/>
                </a:solidFill>
              </a:defRPr>
            </a:lvl1pPr>
            <a:lvl2pPr>
              <a:spcAft>
                <a:spcPts val="999"/>
              </a:spcAft>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8"/>
          <p:cNvSpPr>
            <a:spLocks noGrp="1"/>
          </p:cNvSpPr>
          <p:nvPr>
            <p:ph type="body" sz="quarter" idx="21"/>
          </p:nvPr>
        </p:nvSpPr>
        <p:spPr>
          <a:xfrm>
            <a:off x="4684648" y="1857893"/>
            <a:ext cx="4083116" cy="1695449"/>
          </a:xfrm>
        </p:spPr>
        <p:txBody>
          <a:bodyPr/>
          <a:lstStyle>
            <a:lvl1pPr>
              <a:spcAft>
                <a:spcPts val="999"/>
              </a:spcAft>
              <a:defRPr b="1">
                <a:solidFill>
                  <a:schemeClr val="accent1"/>
                </a:solidFill>
              </a:defRPr>
            </a:lvl1pPr>
            <a:lvl2pPr>
              <a:spcAft>
                <a:spcPts val="999"/>
              </a:spcAft>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9"/>
          <p:cNvSpPr>
            <a:spLocks noGrp="1"/>
          </p:cNvSpPr>
          <p:nvPr>
            <p:ph sz="quarter" idx="22" hasCustomPrompt="1"/>
          </p:nvPr>
        </p:nvSpPr>
        <p:spPr>
          <a:xfrm>
            <a:off x="3570550" y="1857891"/>
            <a:ext cx="907571" cy="670658"/>
          </a:xfrm>
        </p:spPr>
        <p:txBody>
          <a:bodyPr>
            <a:noAutofit/>
          </a:bodyPr>
          <a:lstStyle>
            <a:lvl1pPr algn="ctr">
              <a:defRPr sz="800" baseline="0"/>
            </a:lvl1pPr>
          </a:lstStyle>
          <a:p>
            <a:pPr lvl="0"/>
            <a:r>
              <a:rPr lang="en-GB" dirty="0"/>
              <a:t>Click here, go to INSERT tab and choose Pictures to insert Co-brand Logo</a:t>
            </a:r>
          </a:p>
        </p:txBody>
      </p:sp>
      <p:sp>
        <p:nvSpPr>
          <p:cNvPr id="4" name="Rectangle 3"/>
          <p:cNvSpPr/>
          <p:nvPr userDrawn="1"/>
        </p:nvSpPr>
        <p:spPr>
          <a:xfrm>
            <a:off x="378001" y="1705377"/>
            <a:ext cx="4100118" cy="53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spcAft>
                <a:spcPts val="999"/>
              </a:spcAft>
            </a:pPr>
            <a:endParaRPr lang="en-GB" sz="1200" noProof="0" dirty="0">
              <a:solidFill>
                <a:schemeClr val="bg1"/>
              </a:solidFill>
            </a:endParaRPr>
          </a:p>
        </p:txBody>
      </p:sp>
      <p:sp>
        <p:nvSpPr>
          <p:cNvPr id="5" name="Rectangle 4"/>
          <p:cNvSpPr/>
          <p:nvPr userDrawn="1"/>
        </p:nvSpPr>
        <p:spPr>
          <a:xfrm>
            <a:off x="4684650" y="1705377"/>
            <a:ext cx="4089717" cy="53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spcAft>
                <a:spcPts val="999"/>
              </a:spcAft>
            </a:pPr>
            <a:endParaRPr lang="en-GB" sz="1200" noProof="0" dirty="0">
              <a:solidFill>
                <a:schemeClr val="bg1"/>
              </a:solidFill>
            </a:endParaRPr>
          </a:p>
        </p:txBody>
      </p:sp>
      <p:sp>
        <p:nvSpPr>
          <p:cNvPr id="12" name="Content Placeholder 9"/>
          <p:cNvSpPr>
            <a:spLocks noGrp="1"/>
          </p:cNvSpPr>
          <p:nvPr>
            <p:ph sz="quarter" idx="23" hasCustomPrompt="1"/>
          </p:nvPr>
        </p:nvSpPr>
        <p:spPr>
          <a:xfrm>
            <a:off x="7860195" y="1857891"/>
            <a:ext cx="907571" cy="670658"/>
          </a:xfrm>
        </p:spPr>
        <p:txBody>
          <a:bodyPr>
            <a:noAutofit/>
          </a:bodyPr>
          <a:lstStyle>
            <a:lvl1pPr algn="ctr">
              <a:defRPr sz="800" baseline="0"/>
            </a:lvl1pPr>
          </a:lstStyle>
          <a:p>
            <a:pPr lvl="0"/>
            <a:r>
              <a:rPr lang="en-GB" dirty="0"/>
              <a:t>Click here, go to INSERT tab and choose Pictures to insert Co-brand Logo</a:t>
            </a:r>
          </a:p>
        </p:txBody>
      </p:sp>
      <p:sp>
        <p:nvSpPr>
          <p:cNvPr id="6" name="Footer Placeholder 5"/>
          <p:cNvSpPr>
            <a:spLocks noGrp="1"/>
          </p:cNvSpPr>
          <p:nvPr>
            <p:ph type="ftr" sz="quarter" idx="24"/>
          </p:nvPr>
        </p:nvSpPr>
        <p:spPr/>
        <p:txBody>
          <a:bodyPr/>
          <a:lstStyle/>
          <a:p>
            <a:endParaRPr lang="en-GB" dirty="0"/>
          </a:p>
        </p:txBody>
      </p:sp>
    </p:spTree>
    <p:extLst>
      <p:ext uri="{BB962C8B-B14F-4D97-AF65-F5344CB8AC3E}">
        <p14:creationId xmlns:p14="http://schemas.microsoft.com/office/powerpoint/2010/main" val="220382657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1"/>
            <a:ext cx="8391525" cy="697888"/>
          </a:xfrm>
        </p:spPr>
        <p:txBody>
          <a:bodyPr/>
          <a:lstStyle/>
          <a:p>
            <a:r>
              <a:rPr lang="en-GB" noProof="0" dirty="0"/>
              <a:t>Click to edit Master title style</a:t>
            </a:r>
          </a:p>
        </p:txBody>
      </p:sp>
      <p:sp>
        <p:nvSpPr>
          <p:cNvPr id="16" name="Text Placeholder 8"/>
          <p:cNvSpPr>
            <a:spLocks noGrp="1"/>
          </p:cNvSpPr>
          <p:nvPr>
            <p:ph type="body" sz="quarter" idx="13" hasCustomPrompt="1"/>
          </p:nvPr>
        </p:nvSpPr>
        <p:spPr>
          <a:xfrm>
            <a:off x="376239" y="651604"/>
            <a:ext cx="8398126"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27" name="Text Placeholder 8"/>
          <p:cNvSpPr>
            <a:spLocks noGrp="1"/>
          </p:cNvSpPr>
          <p:nvPr>
            <p:ph type="body" sz="quarter" idx="17"/>
          </p:nvPr>
        </p:nvSpPr>
        <p:spPr>
          <a:xfrm>
            <a:off x="378001" y="1857893"/>
            <a:ext cx="4100118" cy="1695449"/>
          </a:xfrm>
        </p:spPr>
        <p:txBody>
          <a:bodyPr/>
          <a:lstStyle>
            <a:lvl1pPr>
              <a:spcAft>
                <a:spcPts val="999"/>
              </a:spcAft>
              <a:defRPr b="1">
                <a:solidFill>
                  <a:schemeClr val="accent1"/>
                </a:solidFill>
              </a:defRPr>
            </a:lvl1pPr>
            <a:lvl2pPr>
              <a:spcAft>
                <a:spcPts val="999"/>
              </a:spcAft>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Text Placeholder 8"/>
          <p:cNvSpPr>
            <a:spLocks noGrp="1"/>
          </p:cNvSpPr>
          <p:nvPr>
            <p:ph type="body" sz="quarter" idx="21"/>
          </p:nvPr>
        </p:nvSpPr>
        <p:spPr>
          <a:xfrm>
            <a:off x="4684648" y="1857893"/>
            <a:ext cx="4083116" cy="1695449"/>
          </a:xfrm>
        </p:spPr>
        <p:txBody>
          <a:bodyPr/>
          <a:lstStyle>
            <a:lvl1pPr>
              <a:spcAft>
                <a:spcPts val="999"/>
              </a:spcAft>
              <a:defRPr b="1">
                <a:solidFill>
                  <a:schemeClr val="accent1"/>
                </a:solidFill>
              </a:defRPr>
            </a:lvl1pPr>
            <a:lvl2pPr>
              <a:spcAft>
                <a:spcPts val="999"/>
              </a:spcAft>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8"/>
          <p:cNvSpPr>
            <a:spLocks noGrp="1"/>
          </p:cNvSpPr>
          <p:nvPr>
            <p:ph type="body" sz="quarter" idx="30"/>
          </p:nvPr>
        </p:nvSpPr>
        <p:spPr>
          <a:xfrm>
            <a:off x="378001" y="4253375"/>
            <a:ext cx="4100118" cy="1695449"/>
          </a:xfrm>
        </p:spPr>
        <p:txBody>
          <a:bodyPr/>
          <a:lstStyle>
            <a:lvl1pPr>
              <a:spcAft>
                <a:spcPts val="999"/>
              </a:spcAft>
              <a:defRPr b="1">
                <a:solidFill>
                  <a:schemeClr val="accent1"/>
                </a:solidFill>
              </a:defRPr>
            </a:lvl1pPr>
            <a:lvl2pPr>
              <a:spcAft>
                <a:spcPts val="999"/>
              </a:spcAft>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Text Placeholder 8"/>
          <p:cNvSpPr>
            <a:spLocks noGrp="1"/>
          </p:cNvSpPr>
          <p:nvPr>
            <p:ph type="body" sz="quarter" idx="31"/>
          </p:nvPr>
        </p:nvSpPr>
        <p:spPr>
          <a:xfrm>
            <a:off x="4684648" y="4253375"/>
            <a:ext cx="4083116" cy="1695449"/>
          </a:xfrm>
        </p:spPr>
        <p:txBody>
          <a:bodyPr/>
          <a:lstStyle>
            <a:lvl1pPr>
              <a:spcAft>
                <a:spcPts val="999"/>
              </a:spcAft>
              <a:defRPr b="1">
                <a:solidFill>
                  <a:schemeClr val="accent1"/>
                </a:solidFill>
              </a:defRPr>
            </a:lvl1pPr>
            <a:lvl2pPr>
              <a:spcAft>
                <a:spcPts val="999"/>
              </a:spcAft>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Content Placeholder 9"/>
          <p:cNvSpPr>
            <a:spLocks noGrp="1"/>
          </p:cNvSpPr>
          <p:nvPr>
            <p:ph sz="quarter" idx="26" hasCustomPrompt="1"/>
          </p:nvPr>
        </p:nvSpPr>
        <p:spPr>
          <a:xfrm>
            <a:off x="3570550" y="1857891"/>
            <a:ext cx="907571"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20" name="Content Placeholder 9"/>
          <p:cNvSpPr>
            <a:spLocks noGrp="1"/>
          </p:cNvSpPr>
          <p:nvPr>
            <p:ph sz="quarter" idx="27" hasCustomPrompt="1"/>
          </p:nvPr>
        </p:nvSpPr>
        <p:spPr>
          <a:xfrm>
            <a:off x="7860195" y="1857891"/>
            <a:ext cx="907571"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21" name="Content Placeholder 9"/>
          <p:cNvSpPr>
            <a:spLocks noGrp="1"/>
          </p:cNvSpPr>
          <p:nvPr>
            <p:ph sz="quarter" idx="28" hasCustomPrompt="1"/>
          </p:nvPr>
        </p:nvSpPr>
        <p:spPr>
          <a:xfrm>
            <a:off x="3565873" y="4249681"/>
            <a:ext cx="907571"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22" name="Content Placeholder 9"/>
          <p:cNvSpPr>
            <a:spLocks noGrp="1"/>
          </p:cNvSpPr>
          <p:nvPr>
            <p:ph sz="quarter" idx="29" hasCustomPrompt="1"/>
          </p:nvPr>
        </p:nvSpPr>
        <p:spPr>
          <a:xfrm>
            <a:off x="7855516" y="4249681"/>
            <a:ext cx="907571"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4" name="Rectangle 3"/>
          <p:cNvSpPr/>
          <p:nvPr userDrawn="1"/>
        </p:nvSpPr>
        <p:spPr>
          <a:xfrm>
            <a:off x="378001" y="1705377"/>
            <a:ext cx="4100118" cy="53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spcAft>
                <a:spcPts val="999"/>
              </a:spcAft>
            </a:pPr>
            <a:endParaRPr lang="en-GB" sz="1200" noProof="0" dirty="0">
              <a:solidFill>
                <a:schemeClr val="bg1"/>
              </a:solidFill>
            </a:endParaRPr>
          </a:p>
        </p:txBody>
      </p:sp>
      <p:sp>
        <p:nvSpPr>
          <p:cNvPr id="5" name="Rectangle 4"/>
          <p:cNvSpPr/>
          <p:nvPr userDrawn="1"/>
        </p:nvSpPr>
        <p:spPr>
          <a:xfrm>
            <a:off x="4684650" y="1705377"/>
            <a:ext cx="4089717" cy="53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spcAft>
                <a:spcPts val="999"/>
              </a:spcAft>
            </a:pPr>
            <a:endParaRPr lang="en-GB" sz="1200" noProof="0" dirty="0">
              <a:solidFill>
                <a:schemeClr val="bg1"/>
              </a:solidFill>
            </a:endParaRPr>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spcAft>
                <a:spcPts val="999"/>
              </a:spcAft>
            </a:pPr>
            <a:endParaRPr lang="en-GB" sz="1200" noProof="0" dirty="0">
              <a:solidFill>
                <a:schemeClr val="bg1"/>
              </a:solidFill>
            </a:endParaRPr>
          </a:p>
        </p:txBody>
      </p:sp>
      <p:sp>
        <p:nvSpPr>
          <p:cNvPr id="13" name="Rectangle 12"/>
          <p:cNvSpPr/>
          <p:nvPr userDrawn="1"/>
        </p:nvSpPr>
        <p:spPr>
          <a:xfrm>
            <a:off x="4684648"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spcAft>
                <a:spcPts val="999"/>
              </a:spcAft>
            </a:pPr>
            <a:endParaRPr lang="en-GB" sz="1200" noProof="0" dirty="0">
              <a:solidFill>
                <a:schemeClr val="bg1"/>
              </a:solidFill>
            </a:endParaRPr>
          </a:p>
        </p:txBody>
      </p:sp>
      <p:sp>
        <p:nvSpPr>
          <p:cNvPr id="3" name="Footer Placeholder 2"/>
          <p:cNvSpPr>
            <a:spLocks noGrp="1"/>
          </p:cNvSpPr>
          <p:nvPr>
            <p:ph type="ftr" sz="quarter" idx="32"/>
          </p:nvPr>
        </p:nvSpPr>
        <p:spPr/>
        <p:txBody>
          <a:bodyPr/>
          <a:lstStyle/>
          <a:p>
            <a:endParaRPr lang="en-GB" dirty="0"/>
          </a:p>
        </p:txBody>
      </p:sp>
    </p:spTree>
    <p:extLst>
      <p:ext uri="{BB962C8B-B14F-4D97-AF65-F5344CB8AC3E}">
        <p14:creationId xmlns:p14="http://schemas.microsoft.com/office/powerpoint/2010/main" val="189369698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10" name="Text Placeholder 8"/>
          <p:cNvSpPr>
            <a:spLocks noGrp="1"/>
          </p:cNvSpPr>
          <p:nvPr>
            <p:ph type="body" sz="quarter" idx="13" hasCustomPrompt="1"/>
          </p:nvPr>
        </p:nvSpPr>
        <p:spPr>
          <a:xfrm>
            <a:off x="376242" y="651604"/>
            <a:ext cx="8371761"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4" name="Rectangle 3"/>
          <p:cNvSpPr/>
          <p:nvPr userDrawn="1"/>
        </p:nvSpPr>
        <p:spPr>
          <a:xfrm>
            <a:off x="3240001"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5" name="Rectangle 4"/>
          <p:cNvSpPr/>
          <p:nvPr userDrawn="1"/>
        </p:nvSpPr>
        <p:spPr>
          <a:xfrm>
            <a:off x="378003"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6" name="Rectangle 5"/>
          <p:cNvSpPr/>
          <p:nvPr userDrawn="1"/>
        </p:nvSpPr>
        <p:spPr>
          <a:xfrm>
            <a:off x="6086478" y="1705968"/>
            <a:ext cx="2687891"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t"/>
          <a:lstStyle/>
          <a:p>
            <a:pPr algn="ctr"/>
            <a:endParaRPr lang="en-GB" sz="1200" noProof="0" dirty="0">
              <a:solidFill>
                <a:schemeClr val="bg1"/>
              </a:solidFill>
            </a:endParaRPr>
          </a:p>
        </p:txBody>
      </p:sp>
      <p:sp>
        <p:nvSpPr>
          <p:cNvPr id="7" name="Text Placeholder 8"/>
          <p:cNvSpPr>
            <a:spLocks noGrp="1"/>
          </p:cNvSpPr>
          <p:nvPr>
            <p:ph type="body" sz="quarter" idx="17"/>
          </p:nvPr>
        </p:nvSpPr>
        <p:spPr>
          <a:xfrm>
            <a:off x="3244287" y="1851444"/>
            <a:ext cx="2655433" cy="3845753"/>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8"/>
          <p:cNvSpPr>
            <a:spLocks noGrp="1"/>
          </p:cNvSpPr>
          <p:nvPr>
            <p:ph type="body" sz="quarter" idx="18"/>
          </p:nvPr>
        </p:nvSpPr>
        <p:spPr>
          <a:xfrm>
            <a:off x="378003" y="1851444"/>
            <a:ext cx="2670000" cy="3845753"/>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8"/>
          <p:cNvSpPr>
            <a:spLocks noGrp="1"/>
          </p:cNvSpPr>
          <p:nvPr>
            <p:ph type="body" sz="quarter" idx="19"/>
          </p:nvPr>
        </p:nvSpPr>
        <p:spPr>
          <a:xfrm>
            <a:off x="6096000" y="1851444"/>
            <a:ext cx="2678364" cy="3845753"/>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20"/>
          </p:nvPr>
        </p:nvSpPr>
        <p:spPr/>
        <p:txBody>
          <a:bodyPr/>
          <a:lstStyle/>
          <a:p>
            <a:endParaRPr lang="en-GB" dirty="0"/>
          </a:p>
        </p:txBody>
      </p:sp>
    </p:spTree>
    <p:extLst>
      <p:ext uri="{BB962C8B-B14F-4D97-AF65-F5344CB8AC3E}">
        <p14:creationId xmlns:p14="http://schemas.microsoft.com/office/powerpoint/2010/main" val="283182605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3"/>
            <a:ext cx="8391525" cy="705185"/>
          </a:xfrm>
        </p:spPr>
        <p:txBody>
          <a:bodyPr/>
          <a:lstStyle/>
          <a:p>
            <a:r>
              <a:rPr lang="en-GB" noProof="0" dirty="0"/>
              <a:t>Click to edit Master title style</a:t>
            </a:r>
          </a:p>
        </p:txBody>
      </p:sp>
      <p:sp>
        <p:nvSpPr>
          <p:cNvPr id="8"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4" name="Text Placeholder 8"/>
          <p:cNvSpPr>
            <a:spLocks noGrp="1"/>
          </p:cNvSpPr>
          <p:nvPr>
            <p:ph type="body" sz="quarter" idx="17"/>
          </p:nvPr>
        </p:nvSpPr>
        <p:spPr>
          <a:xfrm>
            <a:off x="378000" y="2556002"/>
            <a:ext cx="1944000" cy="3394801"/>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8"/>
          <p:cNvSpPr>
            <a:spLocks noGrp="1"/>
          </p:cNvSpPr>
          <p:nvPr>
            <p:ph type="body" sz="quarter" idx="18"/>
          </p:nvPr>
        </p:nvSpPr>
        <p:spPr>
          <a:xfrm>
            <a:off x="6822627" y="2556002"/>
            <a:ext cx="1944000" cy="3394801"/>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8"/>
          <p:cNvSpPr>
            <a:spLocks noGrp="1"/>
          </p:cNvSpPr>
          <p:nvPr>
            <p:ph type="body" sz="quarter" idx="19"/>
          </p:nvPr>
        </p:nvSpPr>
        <p:spPr>
          <a:xfrm>
            <a:off x="2526208" y="2556002"/>
            <a:ext cx="1944000" cy="3394801"/>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8"/>
          <p:cNvSpPr>
            <a:spLocks noGrp="1"/>
          </p:cNvSpPr>
          <p:nvPr>
            <p:ph type="body" sz="quarter" idx="20"/>
          </p:nvPr>
        </p:nvSpPr>
        <p:spPr>
          <a:xfrm>
            <a:off x="4674419" y="2556002"/>
            <a:ext cx="1944000" cy="3394801"/>
          </a:xfrm>
        </p:spPr>
        <p:txBody>
          <a:bodyPr/>
          <a:lstStyle>
            <a:lvl1pPr marL="0" indent="0">
              <a:buFont typeface="Arial" panose="020B0604020202020204" pitchFamily="34" charset="0"/>
              <a:buChar char="​"/>
              <a:defRPr b="1">
                <a:solidFill>
                  <a:schemeClr val="accent1"/>
                </a:solidFill>
              </a:defRPr>
            </a:lvl1pPr>
            <a:lvl2pPr marL="0" indent="0">
              <a:spcAft>
                <a:spcPts val="999"/>
              </a:spcAft>
              <a:buFont typeface="Arial" panose="020B0604020202020204" pitchFamily="34" charset="0"/>
              <a:buChar char="​"/>
              <a:defRPr/>
            </a:lvl2pPr>
            <a:lvl3pPr marL="0" indent="0">
              <a:spcAft>
                <a:spcPts val="999"/>
              </a:spcAft>
              <a:buFont typeface="Arial" panose="020B0604020202020204" pitchFamily="34" charset="0"/>
              <a:buChar char="​"/>
              <a:defRPr/>
            </a:lvl3pPr>
            <a:lvl4pPr marL="176338" indent="-176338">
              <a:spcAft>
                <a:spcPts val="999"/>
              </a:spcAft>
              <a:buFont typeface="Arial" panose="020B0604020202020204" pitchFamily="34" charset="0"/>
              <a:buChar char="•"/>
              <a:defRPr/>
            </a:lvl4pPr>
            <a:lvl5pPr marL="356277" indent="-176338">
              <a:spcAft>
                <a:spcPts val="999"/>
              </a:spcAft>
              <a:defRPr baseline="0"/>
            </a:lvl5pPr>
            <a:lvl6pPr marL="356277" indent="-176338">
              <a:spcAft>
                <a:spcPts val="999"/>
              </a:spcAft>
              <a:buFont typeface="Verdana" panose="020B0604030504040204" pitchFamily="34" charset="0"/>
              <a:buChar char="−"/>
              <a:defRPr/>
            </a:lvl6pPr>
            <a:lvl7pPr marL="356277" indent="-176338">
              <a:spcAft>
                <a:spcPts val="999"/>
              </a:spcAft>
              <a:defRPr/>
            </a:lvl7pPr>
            <a:lvl8pPr marL="356277" indent="-176338">
              <a:spcAft>
                <a:spcPts val="999"/>
              </a:spcAft>
              <a:defRPr/>
            </a:lvl8pPr>
            <a:lvl9pPr marL="356277" indent="-176338">
              <a:spcAft>
                <a:spcPts val="999"/>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21030645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Ref idx="1001">
        <a:schemeClr val="bg1"/>
      </p:bgRef>
    </p:bg>
    <p:spTree>
      <p:nvGrpSpPr>
        <p:cNvPr id="1" name=""/>
        <p:cNvGrpSpPr/>
        <p:nvPr/>
      </p:nvGrpSpPr>
      <p:grpSpPr>
        <a:xfrm>
          <a:off x="0" y="0"/>
          <a:ext cx="0" cy="0"/>
          <a:chOff x="0" y="0"/>
          <a:chExt cx="0" cy="0"/>
        </a:xfrm>
      </p:grpSpPr>
      <p:sp>
        <p:nvSpPr>
          <p:cNvPr id="11" name="Colored background"/>
          <p:cNvSpPr/>
          <p:nvPr userDrawn="1"/>
        </p:nvSpPr>
        <p:spPr bwMode="gray">
          <a:xfrm>
            <a:off x="0" y="0"/>
            <a:ext cx="9144000" cy="6858000"/>
          </a:xfrm>
          <a:prstGeom prst="rect">
            <a:avLst/>
          </a:prstGeom>
          <a:solidFill>
            <a:srgbClr val="046A38"/>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tx1"/>
              </a:solidFill>
            </a:endParaRPr>
          </a:p>
        </p:txBody>
      </p:sp>
      <p:sp>
        <p:nvSpPr>
          <p:cNvPr id="2" name="Title 1"/>
          <p:cNvSpPr>
            <a:spLocks noGrp="1"/>
          </p:cNvSpPr>
          <p:nvPr>
            <p:ph type="title"/>
          </p:nvPr>
        </p:nvSpPr>
        <p:spPr>
          <a:xfrm>
            <a:off x="376238" y="317503"/>
            <a:ext cx="8391527" cy="789405"/>
          </a:xfrm>
        </p:spPr>
        <p:txBody>
          <a:bodyPr/>
          <a:lstStyle>
            <a:lvl1pPr>
              <a:defRPr>
                <a:solidFill>
                  <a:schemeClr val="tx1"/>
                </a:solidFill>
              </a:defRPr>
            </a:lvl1pPr>
          </a:lstStyle>
          <a:p>
            <a:r>
              <a:rPr lang="en-GB" noProof="0" dirty="0"/>
              <a:t>Click to edit Master title style</a:t>
            </a:r>
          </a:p>
        </p:txBody>
      </p:sp>
      <p:sp>
        <p:nvSpPr>
          <p:cNvPr id="8" name="Text Placeholder 8"/>
          <p:cNvSpPr>
            <a:spLocks noGrp="1"/>
          </p:cNvSpPr>
          <p:nvPr>
            <p:ph type="body" sz="quarter" idx="13" hasCustomPrompt="1"/>
          </p:nvPr>
        </p:nvSpPr>
        <p:spPr>
          <a:xfrm>
            <a:off x="376238" y="687698"/>
            <a:ext cx="8391527" cy="757254"/>
          </a:xfrm>
          <a:prstGeom prst="rect">
            <a:avLst/>
          </a:prstGeom>
        </p:spPr>
        <p:txBody>
          <a:bodyPr lIns="0" tIns="0" rIns="0" bIns="0">
            <a:noAutofit/>
          </a:bodyPr>
          <a:lstStyle>
            <a:lvl1pPr marL="0" indent="0">
              <a:buNone/>
              <a:defRPr sz="2000" b="0">
                <a:solidFill>
                  <a:schemeClr val="tx1"/>
                </a:solidFill>
              </a:defRPr>
            </a:lvl1pPr>
          </a:lstStyle>
          <a:p>
            <a:pPr lvl="0"/>
            <a:r>
              <a:rPr lang="en-GB" noProof="0" dirty="0"/>
              <a:t>Click to add subtitle</a:t>
            </a:r>
          </a:p>
        </p:txBody>
      </p:sp>
      <p:sp>
        <p:nvSpPr>
          <p:cNvPr id="4" name="Text Placeholder 8"/>
          <p:cNvSpPr>
            <a:spLocks noGrp="1"/>
          </p:cNvSpPr>
          <p:nvPr>
            <p:ph type="body" sz="quarter" idx="17"/>
          </p:nvPr>
        </p:nvSpPr>
        <p:spPr>
          <a:xfrm>
            <a:off x="378000" y="2556002"/>
            <a:ext cx="1944000" cy="3394801"/>
          </a:xfrm>
        </p:spPr>
        <p:txBody>
          <a:bodyPr/>
          <a:lstStyle>
            <a:lvl1pPr marL="0" indent="0">
              <a:buFont typeface="Arial" panose="020B0604020202020204" pitchFamily="34" charset="0"/>
              <a:buChar char="​"/>
              <a:defRPr b="1">
                <a:solidFill>
                  <a:schemeClr val="tx1"/>
                </a:solidFill>
              </a:defRPr>
            </a:lvl1pPr>
            <a:lvl2pPr marL="0" indent="0">
              <a:spcAft>
                <a:spcPts val="999"/>
              </a:spcAft>
              <a:buFont typeface="Arial" panose="020B0604020202020204" pitchFamily="34" charset="0"/>
              <a:buChar char="​"/>
              <a:defRPr>
                <a:solidFill>
                  <a:schemeClr val="tx1"/>
                </a:solidFill>
              </a:defRPr>
            </a:lvl2pPr>
            <a:lvl3pPr marL="0" indent="0">
              <a:spcAft>
                <a:spcPts val="999"/>
              </a:spcAft>
              <a:buFont typeface="Arial" panose="020B0604020202020204" pitchFamily="34" charset="0"/>
              <a:buChar char="​"/>
              <a:defRPr>
                <a:solidFill>
                  <a:schemeClr val="tx1"/>
                </a:solidFill>
              </a:defRPr>
            </a:lvl3pPr>
            <a:lvl4pPr marL="176338" indent="-176338">
              <a:spcAft>
                <a:spcPts val="999"/>
              </a:spcAft>
              <a:buFont typeface="Arial" panose="020B0604020202020204" pitchFamily="34" charset="0"/>
              <a:buChar char="•"/>
              <a:defRPr>
                <a:solidFill>
                  <a:schemeClr val="tx1"/>
                </a:solidFill>
              </a:defRPr>
            </a:lvl4pPr>
            <a:lvl5pPr marL="356277" indent="-176338">
              <a:spcAft>
                <a:spcPts val="999"/>
              </a:spcAft>
              <a:defRPr baseline="0">
                <a:solidFill>
                  <a:schemeClr val="tx1"/>
                </a:solidFill>
              </a:defRPr>
            </a:lvl5pPr>
            <a:lvl6pPr marL="356277" indent="-176338">
              <a:spcAft>
                <a:spcPts val="999"/>
              </a:spcAft>
              <a:buFont typeface="Verdana" panose="020B0604030504040204" pitchFamily="34" charset="0"/>
              <a:buChar char="−"/>
              <a:defRPr>
                <a:solidFill>
                  <a:schemeClr val="bg1"/>
                </a:solidFill>
              </a:defRPr>
            </a:lvl6pPr>
            <a:lvl7pPr marL="356277" indent="-176338">
              <a:spcAft>
                <a:spcPts val="999"/>
              </a:spcAft>
              <a:defRPr>
                <a:solidFill>
                  <a:schemeClr val="bg1"/>
                </a:solidFill>
              </a:defRPr>
            </a:lvl7pPr>
            <a:lvl8pPr marL="356277" indent="-176338">
              <a:spcAft>
                <a:spcPts val="999"/>
              </a:spcAft>
              <a:defRPr>
                <a:solidFill>
                  <a:schemeClr val="bg1"/>
                </a:solidFill>
              </a:defRPr>
            </a:lvl8pPr>
            <a:lvl9pPr marL="356277" indent="-176338">
              <a:spcAft>
                <a:spcPts val="999"/>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8"/>
          <p:cNvSpPr>
            <a:spLocks noGrp="1"/>
          </p:cNvSpPr>
          <p:nvPr>
            <p:ph type="body" sz="quarter" idx="18"/>
          </p:nvPr>
        </p:nvSpPr>
        <p:spPr>
          <a:xfrm>
            <a:off x="6825564" y="2556002"/>
            <a:ext cx="1944000" cy="3394801"/>
          </a:xfrm>
        </p:spPr>
        <p:txBody>
          <a:bodyPr/>
          <a:lstStyle>
            <a:lvl1pPr marL="0" indent="0">
              <a:buFont typeface="Arial" panose="020B0604020202020204" pitchFamily="34" charset="0"/>
              <a:buChar char="​"/>
              <a:defRPr b="1">
                <a:solidFill>
                  <a:schemeClr val="tx1"/>
                </a:solidFill>
              </a:defRPr>
            </a:lvl1pPr>
            <a:lvl2pPr marL="0" indent="0">
              <a:spcAft>
                <a:spcPts val="999"/>
              </a:spcAft>
              <a:buFont typeface="Arial" panose="020B0604020202020204" pitchFamily="34" charset="0"/>
              <a:buChar char="​"/>
              <a:defRPr>
                <a:solidFill>
                  <a:schemeClr val="tx1"/>
                </a:solidFill>
              </a:defRPr>
            </a:lvl2pPr>
            <a:lvl3pPr marL="0" indent="0">
              <a:spcAft>
                <a:spcPts val="999"/>
              </a:spcAft>
              <a:buFont typeface="Arial" panose="020B0604020202020204" pitchFamily="34" charset="0"/>
              <a:buChar char="​"/>
              <a:defRPr>
                <a:solidFill>
                  <a:schemeClr val="tx1"/>
                </a:solidFill>
              </a:defRPr>
            </a:lvl3pPr>
            <a:lvl4pPr marL="176338" indent="-176338">
              <a:spcAft>
                <a:spcPts val="999"/>
              </a:spcAft>
              <a:buFont typeface="Arial" panose="020B0604020202020204" pitchFamily="34" charset="0"/>
              <a:buChar char="•"/>
              <a:defRPr>
                <a:solidFill>
                  <a:schemeClr val="tx1"/>
                </a:solidFill>
              </a:defRPr>
            </a:lvl4pPr>
            <a:lvl5pPr marL="356277" indent="-176338">
              <a:spcAft>
                <a:spcPts val="999"/>
              </a:spcAft>
              <a:defRPr baseline="0">
                <a:solidFill>
                  <a:schemeClr val="tx1"/>
                </a:solidFill>
              </a:defRPr>
            </a:lvl5pPr>
            <a:lvl6pPr marL="356277" indent="-176338">
              <a:spcAft>
                <a:spcPts val="999"/>
              </a:spcAft>
              <a:buFont typeface="Verdana" panose="020B0604030504040204" pitchFamily="34" charset="0"/>
              <a:buChar char="−"/>
              <a:defRPr>
                <a:solidFill>
                  <a:schemeClr val="bg1"/>
                </a:solidFill>
              </a:defRPr>
            </a:lvl6pPr>
            <a:lvl7pPr marL="356277" indent="-176338">
              <a:spcAft>
                <a:spcPts val="999"/>
              </a:spcAft>
              <a:defRPr>
                <a:solidFill>
                  <a:schemeClr val="bg1"/>
                </a:solidFill>
              </a:defRPr>
            </a:lvl7pPr>
            <a:lvl8pPr marL="356277" indent="-176338">
              <a:spcAft>
                <a:spcPts val="999"/>
              </a:spcAft>
              <a:defRPr>
                <a:solidFill>
                  <a:schemeClr val="bg1"/>
                </a:solidFill>
              </a:defRPr>
            </a:lvl8pPr>
            <a:lvl9pPr marL="356277" indent="-176338">
              <a:spcAft>
                <a:spcPts val="999"/>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8"/>
          <p:cNvSpPr>
            <a:spLocks noGrp="1"/>
          </p:cNvSpPr>
          <p:nvPr>
            <p:ph type="body" sz="quarter" idx="19"/>
          </p:nvPr>
        </p:nvSpPr>
        <p:spPr>
          <a:xfrm>
            <a:off x="2527188" y="2556002"/>
            <a:ext cx="1944000" cy="3394801"/>
          </a:xfrm>
        </p:spPr>
        <p:txBody>
          <a:bodyPr/>
          <a:lstStyle>
            <a:lvl1pPr marL="0" indent="0">
              <a:buFont typeface="Arial" panose="020B0604020202020204" pitchFamily="34" charset="0"/>
              <a:buChar char="​"/>
              <a:defRPr b="1">
                <a:solidFill>
                  <a:schemeClr val="tx1"/>
                </a:solidFill>
              </a:defRPr>
            </a:lvl1pPr>
            <a:lvl2pPr marL="0" indent="0">
              <a:spcAft>
                <a:spcPts val="999"/>
              </a:spcAft>
              <a:buFont typeface="Arial" panose="020B0604020202020204" pitchFamily="34" charset="0"/>
              <a:buChar char="​"/>
              <a:defRPr>
                <a:solidFill>
                  <a:schemeClr val="tx1"/>
                </a:solidFill>
              </a:defRPr>
            </a:lvl2pPr>
            <a:lvl3pPr marL="0" indent="0">
              <a:spcAft>
                <a:spcPts val="999"/>
              </a:spcAft>
              <a:buFont typeface="Arial" panose="020B0604020202020204" pitchFamily="34" charset="0"/>
              <a:buChar char="​"/>
              <a:defRPr>
                <a:solidFill>
                  <a:schemeClr val="tx1"/>
                </a:solidFill>
              </a:defRPr>
            </a:lvl3pPr>
            <a:lvl4pPr marL="176338" indent="-176338">
              <a:spcAft>
                <a:spcPts val="999"/>
              </a:spcAft>
              <a:buFont typeface="Arial" panose="020B0604020202020204" pitchFamily="34" charset="0"/>
              <a:buChar char="•"/>
              <a:defRPr>
                <a:solidFill>
                  <a:schemeClr val="tx1"/>
                </a:solidFill>
              </a:defRPr>
            </a:lvl4pPr>
            <a:lvl5pPr marL="356277" indent="-176338">
              <a:spcAft>
                <a:spcPts val="999"/>
              </a:spcAft>
              <a:defRPr baseline="0">
                <a:solidFill>
                  <a:schemeClr val="tx1"/>
                </a:solidFill>
              </a:defRPr>
            </a:lvl5pPr>
            <a:lvl6pPr marL="356277" indent="-176338">
              <a:spcAft>
                <a:spcPts val="999"/>
              </a:spcAft>
              <a:buFont typeface="Verdana" panose="020B0604030504040204" pitchFamily="34" charset="0"/>
              <a:buChar char="−"/>
              <a:defRPr>
                <a:solidFill>
                  <a:schemeClr val="bg1"/>
                </a:solidFill>
              </a:defRPr>
            </a:lvl6pPr>
            <a:lvl7pPr marL="356277" indent="-176338">
              <a:spcAft>
                <a:spcPts val="999"/>
              </a:spcAft>
              <a:defRPr>
                <a:solidFill>
                  <a:schemeClr val="bg1"/>
                </a:solidFill>
              </a:defRPr>
            </a:lvl7pPr>
            <a:lvl8pPr marL="356277" indent="-176338">
              <a:spcAft>
                <a:spcPts val="999"/>
              </a:spcAft>
              <a:defRPr>
                <a:solidFill>
                  <a:schemeClr val="bg1"/>
                </a:solidFill>
              </a:defRPr>
            </a:lvl8pPr>
            <a:lvl9pPr marL="356277" indent="-176338">
              <a:spcAft>
                <a:spcPts val="999"/>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8"/>
          <p:cNvSpPr>
            <a:spLocks noGrp="1"/>
          </p:cNvSpPr>
          <p:nvPr>
            <p:ph type="body" sz="quarter" idx="20"/>
          </p:nvPr>
        </p:nvSpPr>
        <p:spPr>
          <a:xfrm>
            <a:off x="4676376" y="2556002"/>
            <a:ext cx="1944000" cy="3394801"/>
          </a:xfrm>
        </p:spPr>
        <p:txBody>
          <a:bodyPr/>
          <a:lstStyle>
            <a:lvl1pPr marL="0" indent="0">
              <a:buFont typeface="Arial" panose="020B0604020202020204" pitchFamily="34" charset="0"/>
              <a:buChar char="​"/>
              <a:defRPr b="1">
                <a:solidFill>
                  <a:schemeClr val="tx1"/>
                </a:solidFill>
              </a:defRPr>
            </a:lvl1pPr>
            <a:lvl2pPr marL="0" indent="0">
              <a:spcAft>
                <a:spcPts val="999"/>
              </a:spcAft>
              <a:buFont typeface="Arial" panose="020B0604020202020204" pitchFamily="34" charset="0"/>
              <a:buChar char="​"/>
              <a:defRPr>
                <a:solidFill>
                  <a:schemeClr val="tx1"/>
                </a:solidFill>
              </a:defRPr>
            </a:lvl2pPr>
            <a:lvl3pPr marL="0" indent="0">
              <a:spcAft>
                <a:spcPts val="999"/>
              </a:spcAft>
              <a:buFont typeface="Arial" panose="020B0604020202020204" pitchFamily="34" charset="0"/>
              <a:buChar char="​"/>
              <a:defRPr>
                <a:solidFill>
                  <a:schemeClr val="tx1"/>
                </a:solidFill>
              </a:defRPr>
            </a:lvl3pPr>
            <a:lvl4pPr marL="176338" indent="-176338">
              <a:spcAft>
                <a:spcPts val="999"/>
              </a:spcAft>
              <a:buFont typeface="Arial" panose="020B0604020202020204" pitchFamily="34" charset="0"/>
              <a:buChar char="•"/>
              <a:defRPr>
                <a:solidFill>
                  <a:schemeClr val="tx1"/>
                </a:solidFill>
              </a:defRPr>
            </a:lvl4pPr>
            <a:lvl5pPr marL="356277" indent="-176338">
              <a:spcAft>
                <a:spcPts val="999"/>
              </a:spcAft>
              <a:defRPr baseline="0">
                <a:solidFill>
                  <a:schemeClr val="tx1"/>
                </a:solidFill>
              </a:defRPr>
            </a:lvl5pPr>
            <a:lvl6pPr marL="356277" indent="-176338">
              <a:spcAft>
                <a:spcPts val="999"/>
              </a:spcAft>
              <a:buFont typeface="Verdana" panose="020B0604030504040204" pitchFamily="34" charset="0"/>
              <a:buChar char="−"/>
              <a:defRPr>
                <a:solidFill>
                  <a:schemeClr val="bg1"/>
                </a:solidFill>
              </a:defRPr>
            </a:lvl6pPr>
            <a:lvl7pPr marL="356277" indent="-176338">
              <a:spcAft>
                <a:spcPts val="999"/>
              </a:spcAft>
              <a:defRPr>
                <a:solidFill>
                  <a:schemeClr val="bg1"/>
                </a:solidFill>
              </a:defRPr>
            </a:lvl7pPr>
            <a:lvl8pPr marL="356277" indent="-176338">
              <a:spcAft>
                <a:spcPts val="999"/>
              </a:spcAft>
              <a:defRPr>
                <a:solidFill>
                  <a:schemeClr val="bg1"/>
                </a:solidFill>
              </a:defRPr>
            </a:lvl8pPr>
            <a:lvl9pPr marL="356277" indent="-176338">
              <a:spcAft>
                <a:spcPts val="999"/>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Box 14"/>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3" name="Footer Placeholder 2"/>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12087990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8" name="Text Placeholder 8"/>
          <p:cNvSpPr>
            <a:spLocks noGrp="1"/>
          </p:cNvSpPr>
          <p:nvPr>
            <p:ph type="body" sz="quarter" idx="13" hasCustomPrompt="1"/>
          </p:nvPr>
        </p:nvSpPr>
        <p:spPr>
          <a:xfrm>
            <a:off x="376241" y="651604"/>
            <a:ext cx="8391525"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10" name="Text Placeholder 18"/>
          <p:cNvSpPr>
            <a:spLocks noGrp="1"/>
          </p:cNvSpPr>
          <p:nvPr>
            <p:ph idx="1"/>
          </p:nvPr>
        </p:nvSpPr>
        <p:spPr>
          <a:xfrm>
            <a:off x="376237" y="1665292"/>
            <a:ext cx="4195763" cy="4716463"/>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51720700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Footer Placeholder 2"/>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580718088"/>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9938692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p:spPr>
        <p:txBody>
          <a:bodyPr anchor="b"/>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p:spPr>
        <p:txBody>
          <a:bodyPr/>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490215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2" name="SD_InternalExternal"/>
          <p:cNvSpPr>
            <a:spLocks/>
          </p:cNvSpPr>
          <p:nvPr userDrawn="1"/>
        </p:nvSpPr>
        <p:spPr bwMode="auto">
          <a:xfrm>
            <a:off x="376238" y="3429003"/>
            <a:ext cx="6958013" cy="2952750"/>
          </a:xfrm>
          <a:prstGeom prst="rect">
            <a:avLst/>
          </a:prstGeom>
          <a:noFill/>
          <a:ln w="9525">
            <a:noFill/>
            <a:miter lim="800000"/>
            <a:headEnd/>
            <a:tailEnd/>
          </a:ln>
        </p:spPr>
        <p:txBody>
          <a:bodyPr lIns="0" tIns="0" rIns="0" bIns="0" anchor="b"/>
          <a:lstStyle/>
          <a:p>
            <a:pPr defTabSz="1018818">
              <a:spcBef>
                <a:spcPts val="0"/>
              </a:spcBef>
              <a:spcAft>
                <a:spcPts val="0"/>
              </a:spcAft>
              <a:buClr>
                <a:schemeClr val="tx1"/>
              </a:buClr>
              <a:buSzPct val="80000"/>
              <a:buFont typeface="Wingdings" pitchFamily="2" charset="2"/>
              <a:buNone/>
            </a:pPr>
            <a:r>
              <a:rPr lang="en-GB" sz="1000" noProof="1">
                <a:solidFill>
                  <a:schemeClr val="tx1"/>
                </a:solidFill>
              </a:rPr>
              <a:t>This publication has been written in general terms and we recommend that you obtain professional advice before acting or refraining from action on any of the contents of this publication. Deloitte LLP accepts no liability for any loss occasioned to any person acting or refraining from action as a result of any material in this publication.
Deloitte LLP is a limited liability partnership registered in England and Wales with registered number OC303675 and its registered office at 2 New Street Square, London, EC4A 3BZ, United Kingdom.
Deloitte LLP is the United Kingdom affiliate of Deloitte NWE LLP, a member firm of Deloitte Touche Tohmatsu Limited, a UK private company limited by guarantee (“DTTL”). DTTL and each of its member firms are legally separate and independent entities. DTTL and Deloitte NWE LLP do not provide services to clients. Please see www.deloitte.com/about to learn more about our global network of member firms. Real Estate Services regulated by RICS.
© 2018 Deloitte LLP. All rights reserved.</a:t>
            </a:r>
          </a:p>
        </p:txBody>
      </p:sp>
      <p:sp>
        <p:nvSpPr>
          <p:cNvPr id="7" name="SD_ART_Logo"/>
          <p:cNvSpPr/>
          <p:nvPr userDrawn="1"/>
        </p:nvSpPr>
        <p:spPr>
          <a:xfrm>
            <a:off x="379940" y="376097"/>
            <a:ext cx="1852875" cy="81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GB" dirty="0"/>
          </a:p>
        </p:txBody>
      </p:sp>
      <p:pic>
        <p:nvPicPr>
          <p:cNvPr id="2"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940" y="376094"/>
            <a:ext cx="1852875" cy="812164"/>
          </a:xfrm>
          <a:prstGeom prst="rect">
            <a:avLst/>
          </a:prstGeom>
        </p:spPr>
      </p:pic>
      <p:sp>
        <p:nvSpPr>
          <p:cNvPr id="4" name="Footer Placeholder 3"/>
          <p:cNvSpPr>
            <a:spLocks noGrp="1"/>
          </p:cNvSpPr>
          <p:nvPr>
            <p:ph type="ftr" sz="quarter" idx="16"/>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9945527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041" indent="0" algn="ctr">
              <a:buNone/>
              <a:defRPr>
                <a:solidFill>
                  <a:schemeClr val="tx1">
                    <a:tint val="75000"/>
                  </a:schemeClr>
                </a:solidFill>
              </a:defRPr>
            </a:lvl2pPr>
            <a:lvl3pPr marL="914080" indent="0" algn="ctr">
              <a:buNone/>
              <a:defRPr>
                <a:solidFill>
                  <a:schemeClr val="tx1">
                    <a:tint val="75000"/>
                  </a:schemeClr>
                </a:solidFill>
              </a:defRPr>
            </a:lvl3pPr>
            <a:lvl4pPr marL="1371121" indent="0" algn="ctr">
              <a:buNone/>
              <a:defRPr>
                <a:solidFill>
                  <a:schemeClr val="tx1">
                    <a:tint val="75000"/>
                  </a:schemeClr>
                </a:solidFill>
              </a:defRPr>
            </a:lvl4pPr>
            <a:lvl5pPr marL="1828161" indent="0" algn="ctr">
              <a:buNone/>
              <a:defRPr>
                <a:solidFill>
                  <a:schemeClr val="tx1">
                    <a:tint val="75000"/>
                  </a:schemeClr>
                </a:solidFill>
              </a:defRPr>
            </a:lvl5pPr>
            <a:lvl6pPr marL="2285202" indent="0" algn="ctr">
              <a:buNone/>
              <a:defRPr>
                <a:solidFill>
                  <a:schemeClr val="tx1">
                    <a:tint val="75000"/>
                  </a:schemeClr>
                </a:solidFill>
              </a:defRPr>
            </a:lvl6pPr>
            <a:lvl7pPr marL="2742241" indent="0" algn="ctr">
              <a:buNone/>
              <a:defRPr>
                <a:solidFill>
                  <a:schemeClr val="tx1">
                    <a:tint val="75000"/>
                  </a:schemeClr>
                </a:solidFill>
              </a:defRPr>
            </a:lvl7pPr>
            <a:lvl8pPr marL="3199282" indent="0" algn="ctr">
              <a:buNone/>
              <a:defRPr>
                <a:solidFill>
                  <a:schemeClr val="tx1">
                    <a:tint val="75000"/>
                  </a:schemeClr>
                </a:solidFill>
              </a:defRPr>
            </a:lvl8pPr>
            <a:lvl9pPr marL="365632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0650FA-5D1D-4FE0-876E-B3BD7CAB4E3F}"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2473023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650FA-5D1D-4FE0-876E-B3BD7CAB4E3F}"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40520658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2"/>
            <a:ext cx="77724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6" y="2906717"/>
            <a:ext cx="7772400" cy="1500187"/>
          </a:xfrm>
        </p:spPr>
        <p:txBody>
          <a:bodyPr anchor="b"/>
          <a:lstStyle>
            <a:lvl1pPr marL="0" indent="0">
              <a:buNone/>
              <a:defRPr sz="2000">
                <a:solidFill>
                  <a:schemeClr val="tx1">
                    <a:tint val="75000"/>
                  </a:schemeClr>
                </a:solidFill>
              </a:defRPr>
            </a:lvl1pPr>
            <a:lvl2pPr marL="457041" indent="0">
              <a:buNone/>
              <a:defRPr sz="1800">
                <a:solidFill>
                  <a:schemeClr val="tx1">
                    <a:tint val="75000"/>
                  </a:schemeClr>
                </a:solidFill>
              </a:defRPr>
            </a:lvl2pPr>
            <a:lvl3pPr marL="914080" indent="0">
              <a:buNone/>
              <a:defRPr sz="1600">
                <a:solidFill>
                  <a:schemeClr val="tx1">
                    <a:tint val="75000"/>
                  </a:schemeClr>
                </a:solidFill>
              </a:defRPr>
            </a:lvl3pPr>
            <a:lvl4pPr marL="1371121" indent="0">
              <a:buNone/>
              <a:defRPr sz="1400">
                <a:solidFill>
                  <a:schemeClr val="tx1">
                    <a:tint val="75000"/>
                  </a:schemeClr>
                </a:solidFill>
              </a:defRPr>
            </a:lvl4pPr>
            <a:lvl5pPr marL="1828161" indent="0">
              <a:buNone/>
              <a:defRPr sz="1400">
                <a:solidFill>
                  <a:schemeClr val="tx1">
                    <a:tint val="75000"/>
                  </a:schemeClr>
                </a:solidFill>
              </a:defRPr>
            </a:lvl5pPr>
            <a:lvl6pPr marL="2285202" indent="0">
              <a:buNone/>
              <a:defRPr sz="1400">
                <a:solidFill>
                  <a:schemeClr val="tx1">
                    <a:tint val="75000"/>
                  </a:schemeClr>
                </a:solidFill>
              </a:defRPr>
            </a:lvl6pPr>
            <a:lvl7pPr marL="2742241" indent="0">
              <a:buNone/>
              <a:defRPr sz="1400">
                <a:solidFill>
                  <a:schemeClr val="tx1">
                    <a:tint val="75000"/>
                  </a:schemeClr>
                </a:solidFill>
              </a:defRPr>
            </a:lvl7pPr>
            <a:lvl8pPr marL="3199282" indent="0">
              <a:buNone/>
              <a:defRPr sz="1400">
                <a:solidFill>
                  <a:schemeClr val="tx1">
                    <a:tint val="75000"/>
                  </a:schemeClr>
                </a:solidFill>
              </a:defRPr>
            </a:lvl8pPr>
            <a:lvl9pPr marL="36563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650FA-5D1D-4FE0-876E-B3BD7CAB4E3F}"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8406522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199" y="1600204"/>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0650FA-5D1D-4FE0-876E-B3BD7CAB4E3F}"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26136526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0650FA-5D1D-4FE0-876E-B3BD7CAB4E3F}" type="datetimeFigureOut">
              <a:rPr lang="en-GB" smtClean="0"/>
              <a:t>15/05/2018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36468873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0650FA-5D1D-4FE0-876E-B3BD7CAB4E3F}" type="datetimeFigureOut">
              <a:rPr lang="en-GB" smtClean="0"/>
              <a:t>15/05/2018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42390202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650FA-5D1D-4FE0-876E-B3BD7CAB4E3F}" type="datetimeFigureOut">
              <a:rPr lang="en-GB" smtClean="0"/>
              <a:t>15/05/2018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28209422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3"/>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1"/>
            <a:ext cx="3008313" cy="4691062"/>
          </a:xfrm>
        </p:spPr>
        <p:txBody>
          <a:bodyPr/>
          <a:lstStyle>
            <a:lvl1pPr marL="0" indent="0">
              <a:buNone/>
              <a:defRPr sz="1400"/>
            </a:lvl1pPr>
            <a:lvl2pPr marL="457041" indent="0">
              <a:buNone/>
              <a:defRPr sz="1200"/>
            </a:lvl2pPr>
            <a:lvl3pPr marL="914080" indent="0">
              <a:buNone/>
              <a:defRPr sz="10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0650FA-5D1D-4FE0-876E-B3BD7CAB4E3F}"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8511828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4"/>
            <a:ext cx="5486400" cy="4114800"/>
          </a:xfrm>
        </p:spPr>
        <p:txBody>
          <a:bodyPr/>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041" indent="0">
              <a:buNone/>
              <a:defRPr sz="1200"/>
            </a:lvl2pPr>
            <a:lvl3pPr marL="914080" indent="0">
              <a:buNone/>
              <a:defRPr sz="10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0650FA-5D1D-4FE0-876E-B3BD7CAB4E3F}"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1732135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7102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650FA-5D1D-4FE0-876E-B3BD7CAB4E3F}"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14218176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2"/>
            <a:ext cx="2057401"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3" y="274642"/>
            <a:ext cx="60198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650FA-5D1D-4FE0-876E-B3BD7CAB4E3F}"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6384E-57F6-4A1C-99C5-665B50B99172}" type="slidenum">
              <a:rPr lang="en-GB" smtClean="0"/>
              <a:t>‹#›</a:t>
            </a:fld>
            <a:endParaRPr lang="en-GB"/>
          </a:p>
        </p:txBody>
      </p:sp>
    </p:spTree>
    <p:extLst>
      <p:ext uri="{BB962C8B-B14F-4D97-AF65-F5344CB8AC3E}">
        <p14:creationId xmlns:p14="http://schemas.microsoft.com/office/powerpoint/2010/main" val="4079896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276229"/>
            <a:ext cx="1809751"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65141" y="1889128"/>
            <a:ext cx="7772400" cy="1120774"/>
          </a:xfrm>
        </p:spPr>
        <p:txBody>
          <a:bodyPr/>
          <a:lstStyle>
            <a:lvl1pPr>
              <a:lnSpc>
                <a:spcPts val="3323"/>
              </a:lnSpc>
              <a:defRPr sz="3400">
                <a:solidFill>
                  <a:schemeClr val="folHlink"/>
                </a:solidFill>
              </a:defRPr>
            </a:lvl1pPr>
          </a:lstStyle>
          <a:p>
            <a:pPr lvl="0"/>
            <a:r>
              <a:rPr lang="en-US" noProof="0"/>
              <a:t>Click to edit Master title style</a:t>
            </a:r>
            <a:endParaRPr lang="en-GB" noProof="0"/>
          </a:p>
        </p:txBody>
      </p:sp>
      <p:sp>
        <p:nvSpPr>
          <p:cNvPr id="4100" name="Rectangle 4"/>
          <p:cNvSpPr>
            <a:spLocks noGrp="1" noChangeArrowheads="1"/>
          </p:cNvSpPr>
          <p:nvPr>
            <p:ph type="subTitle" idx="1"/>
          </p:nvPr>
        </p:nvSpPr>
        <p:spPr>
          <a:xfrm>
            <a:off x="465138" y="3092450"/>
            <a:ext cx="6400800" cy="1752600"/>
          </a:xfrm>
          <a:extLst/>
        </p:spPr>
        <p:txBody>
          <a:bodyPr/>
          <a:lstStyle>
            <a:lvl1pPr>
              <a:defRPr>
                <a:solidFill>
                  <a:schemeClr val="tx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70581209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4" name="Rectangle 4"/>
          <p:cNvSpPr>
            <a:spLocks noGrp="1" noChangeArrowheads="1"/>
          </p:cNvSpPr>
          <p:nvPr>
            <p:ph type="sldNum" sz="quarter" idx="10"/>
          </p:nvPr>
        </p:nvSpPr>
        <p:spPr>
          <a:xfrm>
            <a:off x="4538667" y="6245229"/>
            <a:ext cx="4167187" cy="123110"/>
          </a:xfrm>
          <a:ln/>
        </p:spPr>
        <p:txBody>
          <a:bodyPr/>
          <a:lstStyle>
            <a:lvl1pPr>
              <a:defRPr/>
            </a:lvl1pPr>
          </a:lstStyle>
          <a:p>
            <a:pPr>
              <a:defRPr/>
            </a:pPr>
            <a:r>
              <a:rPr lang="en-GB" b="1" dirty="0">
                <a:solidFill>
                  <a:schemeClr val="tx2"/>
                </a:solidFill>
              </a:rPr>
              <a:t>|</a:t>
            </a:r>
            <a:r>
              <a:rPr lang="en-GB" dirty="0">
                <a:solidFill>
                  <a:schemeClr val="tx2"/>
                </a:solidFill>
              </a:rPr>
              <a:t>  15</a:t>
            </a:r>
            <a:r>
              <a:rPr lang="en-GB" dirty="0"/>
              <a:t>/05/2018  </a:t>
            </a:r>
            <a:r>
              <a:rPr lang="en-GB" b="1" dirty="0">
                <a:solidFill>
                  <a:schemeClr val="tx2"/>
                </a:solidFill>
              </a:rPr>
              <a:t>|</a:t>
            </a:r>
            <a:r>
              <a:rPr lang="en-GB" dirty="0">
                <a:solidFill>
                  <a:schemeClr val="tx2"/>
                </a:solidFill>
              </a:rPr>
              <a:t>  </a:t>
            </a:r>
            <a:fld id="{811524BC-1FD0-4927-AC69-263742CEED2F}" type="slidenum">
              <a:rPr lang="en-GB" smtClean="0">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426071190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416DE553-2E04-475F-A59E-C5F7DE84EAFA}"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330066720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41"/>
            <a:ext cx="7886700" cy="2852738"/>
          </a:xfrm>
        </p:spPr>
        <p:txBody>
          <a:bodyPr anchor="b"/>
          <a:lstStyle>
            <a:lvl1pPr>
              <a:defRPr sz="5600"/>
            </a:lvl1pPr>
          </a:lstStyle>
          <a:p>
            <a:r>
              <a:rPr lang="en-US"/>
              <a:t>Click to edit Master title style</a:t>
            </a:r>
            <a:endParaRPr lang="en-GB"/>
          </a:p>
        </p:txBody>
      </p:sp>
      <p:sp>
        <p:nvSpPr>
          <p:cNvPr id="3" name="Text Placeholder 2"/>
          <p:cNvSpPr>
            <a:spLocks noGrp="1"/>
          </p:cNvSpPr>
          <p:nvPr>
            <p:ph type="body" idx="1"/>
          </p:nvPr>
        </p:nvSpPr>
        <p:spPr>
          <a:xfrm>
            <a:off x="623892" y="4589468"/>
            <a:ext cx="7886700" cy="1500187"/>
          </a:xfrm>
        </p:spPr>
        <p:txBody>
          <a:bodyPr/>
          <a:lstStyle>
            <a:lvl1pPr marL="0" indent="0">
              <a:buNone/>
              <a:defRPr sz="2200"/>
            </a:lvl1pPr>
            <a:lvl2pPr marL="421893" indent="0">
              <a:buNone/>
              <a:defRPr sz="1800"/>
            </a:lvl2pPr>
            <a:lvl3pPr marL="843787" indent="0">
              <a:buNone/>
              <a:defRPr sz="1600"/>
            </a:lvl3pPr>
            <a:lvl4pPr marL="1265680" indent="0">
              <a:buNone/>
              <a:defRPr sz="1400"/>
            </a:lvl4pPr>
            <a:lvl5pPr marL="1687575" indent="0">
              <a:buNone/>
              <a:defRPr sz="1400"/>
            </a:lvl5pPr>
            <a:lvl6pPr marL="2109469" indent="0">
              <a:buNone/>
              <a:defRPr sz="1400"/>
            </a:lvl6pPr>
            <a:lvl7pPr marL="2531364" indent="0">
              <a:buNone/>
              <a:defRPr sz="1400"/>
            </a:lvl7pPr>
            <a:lvl8pPr marL="2953257" indent="0">
              <a:buNone/>
              <a:defRPr sz="1400"/>
            </a:lvl8pPr>
            <a:lvl9pPr marL="337515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5A844825-3663-4F75-A8DB-E476E24EA51E}"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26089450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19256"/>
            <a:ext cx="4038601" cy="3946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199" y="1619256"/>
            <a:ext cx="4038601" cy="3946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375B26E0-76C9-4066-9D2A-4ED42B7AF24D}"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304127961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3" y="365127"/>
            <a:ext cx="7886700" cy="1325562"/>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p:spPr>
        <p:txBody>
          <a:bodyPr anchor="b"/>
          <a:lstStyle>
            <a:lvl1pPr marL="0" indent="0">
              <a:buNone/>
              <a:defRPr sz="2200" b="1"/>
            </a:lvl1pPr>
            <a:lvl2pPr marL="421893" indent="0">
              <a:buNone/>
              <a:defRPr sz="1800" b="1"/>
            </a:lvl2pPr>
            <a:lvl3pPr marL="843787" indent="0">
              <a:buNone/>
              <a:defRPr sz="1600" b="1"/>
            </a:lvl3pPr>
            <a:lvl4pPr marL="1265680" indent="0">
              <a:buNone/>
              <a:defRPr sz="1400" b="1"/>
            </a:lvl4pPr>
            <a:lvl5pPr marL="1687575" indent="0">
              <a:buNone/>
              <a:defRPr sz="1400" b="1"/>
            </a:lvl5pPr>
            <a:lvl6pPr marL="2109469" indent="0">
              <a:buNone/>
              <a:defRPr sz="1400" b="1"/>
            </a:lvl6pPr>
            <a:lvl7pPr marL="2531364" indent="0">
              <a:buNone/>
              <a:defRPr sz="1400" b="1"/>
            </a:lvl7pPr>
            <a:lvl8pPr marL="2953257" indent="0">
              <a:buNone/>
              <a:defRPr sz="1400" b="1"/>
            </a:lvl8pPr>
            <a:lvl9pPr marL="3375150" indent="0">
              <a:buNone/>
              <a:defRPr sz="14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p:spPr>
        <p:txBody>
          <a:bodyPr anchor="b"/>
          <a:lstStyle>
            <a:lvl1pPr marL="0" indent="0">
              <a:buNone/>
              <a:defRPr sz="2200" b="1"/>
            </a:lvl1pPr>
            <a:lvl2pPr marL="421893" indent="0">
              <a:buNone/>
              <a:defRPr sz="1800" b="1"/>
            </a:lvl2pPr>
            <a:lvl3pPr marL="843787" indent="0">
              <a:buNone/>
              <a:defRPr sz="1600" b="1"/>
            </a:lvl3pPr>
            <a:lvl4pPr marL="1265680" indent="0">
              <a:buNone/>
              <a:defRPr sz="1400" b="1"/>
            </a:lvl4pPr>
            <a:lvl5pPr marL="1687575" indent="0">
              <a:buNone/>
              <a:defRPr sz="1400" b="1"/>
            </a:lvl5pPr>
            <a:lvl6pPr marL="2109469" indent="0">
              <a:buNone/>
              <a:defRPr sz="1400" b="1"/>
            </a:lvl6pPr>
            <a:lvl7pPr marL="2531364" indent="0">
              <a:buNone/>
              <a:defRPr sz="1400" b="1"/>
            </a:lvl7pPr>
            <a:lvl8pPr marL="2953257" indent="0">
              <a:buNone/>
              <a:defRPr sz="1400" b="1"/>
            </a:lvl8pPr>
            <a:lvl9pPr marL="337515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29153" y="2505075"/>
            <a:ext cx="3887788"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C550B719-A4FD-4E5E-95DC-4AF39A148AF3}"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347169152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975EAB7E-6259-4A86-A946-BE4F5C0DAAF2}"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270167963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B3D20005-6172-4511-8D47-F25501EF4468}"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3369465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p:spPr>
        <p:txBody>
          <a:bodyPr anchor="b"/>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p:spPr>
        <p:txBody>
          <a:bodyPr/>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Tree>
    <p:extLst>
      <p:ext uri="{BB962C8B-B14F-4D97-AF65-F5344CB8AC3E}">
        <p14:creationId xmlns:p14="http://schemas.microsoft.com/office/powerpoint/2010/main" val="5616027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1"/>
            <a:ext cx="2949574" cy="1600199"/>
          </a:xfrm>
        </p:spPr>
        <p:txBody>
          <a:bodyPr anchor="b"/>
          <a:lstStyle>
            <a:lvl1pPr>
              <a:defRPr sz="3000"/>
            </a:lvl1pPr>
          </a:lstStyle>
          <a:p>
            <a:r>
              <a:rPr lang="en-US"/>
              <a:t>Click to edit Master title style</a:t>
            </a:r>
            <a:endParaRPr lang="en-GB"/>
          </a:p>
        </p:txBody>
      </p:sp>
      <p:sp>
        <p:nvSpPr>
          <p:cNvPr id="3" name="Content Placeholder 2"/>
          <p:cNvSpPr>
            <a:spLocks noGrp="1"/>
          </p:cNvSpPr>
          <p:nvPr>
            <p:ph idx="1"/>
          </p:nvPr>
        </p:nvSpPr>
        <p:spPr>
          <a:xfrm>
            <a:off x="3887791" y="987427"/>
            <a:ext cx="4629150" cy="4873626"/>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41" y="2057400"/>
            <a:ext cx="2949574" cy="3811588"/>
          </a:xfrm>
        </p:spPr>
        <p:txBody>
          <a:bodyPr/>
          <a:lstStyle>
            <a:lvl1pPr marL="0" indent="0">
              <a:buNone/>
              <a:defRPr sz="1400"/>
            </a:lvl1pPr>
            <a:lvl2pPr marL="421893" indent="0">
              <a:buNone/>
              <a:defRPr sz="1400"/>
            </a:lvl2pPr>
            <a:lvl3pPr marL="843787" indent="0">
              <a:buNone/>
              <a:defRPr sz="1200"/>
            </a:lvl3pPr>
            <a:lvl4pPr marL="1265680" indent="0">
              <a:buNone/>
              <a:defRPr sz="1000"/>
            </a:lvl4pPr>
            <a:lvl5pPr marL="1687575" indent="0">
              <a:buNone/>
              <a:defRPr sz="1000"/>
            </a:lvl5pPr>
            <a:lvl6pPr marL="2109469" indent="0">
              <a:buNone/>
              <a:defRPr sz="1000"/>
            </a:lvl6pPr>
            <a:lvl7pPr marL="2531364" indent="0">
              <a:buNone/>
              <a:defRPr sz="1000"/>
            </a:lvl7pPr>
            <a:lvl8pPr marL="2953257" indent="0">
              <a:buNone/>
              <a:defRPr sz="1000"/>
            </a:lvl8pPr>
            <a:lvl9pPr marL="337515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83C7C9D3-9AF8-4D6D-83B2-8B4392520065}"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283543969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1"/>
            <a:ext cx="2949574" cy="1600199"/>
          </a:xfrm>
        </p:spPr>
        <p:txBody>
          <a:bodyPr anchor="b"/>
          <a:lstStyle>
            <a:lvl1pPr>
              <a:defRPr sz="3000"/>
            </a:lvl1pPr>
          </a:lstStyle>
          <a:p>
            <a:r>
              <a:rPr lang="en-US"/>
              <a:t>Click to edit Master title style</a:t>
            </a:r>
            <a:endParaRPr lang="en-GB"/>
          </a:p>
        </p:txBody>
      </p:sp>
      <p:sp>
        <p:nvSpPr>
          <p:cNvPr id="3" name="Picture Placeholder 2"/>
          <p:cNvSpPr>
            <a:spLocks noGrp="1"/>
          </p:cNvSpPr>
          <p:nvPr>
            <p:ph type="pic" idx="1"/>
          </p:nvPr>
        </p:nvSpPr>
        <p:spPr>
          <a:xfrm>
            <a:off x="3887791" y="987427"/>
            <a:ext cx="4629150" cy="4873626"/>
          </a:xfrm>
        </p:spPr>
        <p:txBody>
          <a:bodyPr/>
          <a:lstStyle>
            <a:lvl1pPr marL="0" indent="0">
              <a:buNone/>
              <a:defRPr sz="3000"/>
            </a:lvl1pPr>
            <a:lvl2pPr marL="421893" indent="0">
              <a:buNone/>
              <a:defRPr sz="2600"/>
            </a:lvl2pPr>
            <a:lvl3pPr marL="843787" indent="0">
              <a:buNone/>
              <a:defRPr sz="2200"/>
            </a:lvl3pPr>
            <a:lvl4pPr marL="1265680" indent="0">
              <a:buNone/>
              <a:defRPr sz="1800"/>
            </a:lvl4pPr>
            <a:lvl5pPr marL="1687575" indent="0">
              <a:buNone/>
              <a:defRPr sz="1800"/>
            </a:lvl5pPr>
            <a:lvl6pPr marL="2109469" indent="0">
              <a:buNone/>
              <a:defRPr sz="1800"/>
            </a:lvl6pPr>
            <a:lvl7pPr marL="2531364" indent="0">
              <a:buNone/>
              <a:defRPr sz="1800"/>
            </a:lvl7pPr>
            <a:lvl8pPr marL="2953257" indent="0">
              <a:buNone/>
              <a:defRPr sz="1800"/>
            </a:lvl8pPr>
            <a:lvl9pPr marL="3375150" indent="0">
              <a:buNone/>
              <a:defRPr sz="18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630241" y="2057400"/>
            <a:ext cx="2949574" cy="3811588"/>
          </a:xfrm>
        </p:spPr>
        <p:txBody>
          <a:bodyPr/>
          <a:lstStyle>
            <a:lvl1pPr marL="0" indent="0">
              <a:buNone/>
              <a:defRPr sz="1400"/>
            </a:lvl1pPr>
            <a:lvl2pPr marL="421893" indent="0">
              <a:buNone/>
              <a:defRPr sz="1400"/>
            </a:lvl2pPr>
            <a:lvl3pPr marL="843787" indent="0">
              <a:buNone/>
              <a:defRPr sz="1200"/>
            </a:lvl3pPr>
            <a:lvl4pPr marL="1265680" indent="0">
              <a:buNone/>
              <a:defRPr sz="1000"/>
            </a:lvl4pPr>
            <a:lvl5pPr marL="1687575" indent="0">
              <a:buNone/>
              <a:defRPr sz="1000"/>
            </a:lvl5pPr>
            <a:lvl6pPr marL="2109469" indent="0">
              <a:buNone/>
              <a:defRPr sz="1000"/>
            </a:lvl6pPr>
            <a:lvl7pPr marL="2531364" indent="0">
              <a:buNone/>
              <a:defRPr sz="1000"/>
            </a:lvl7pPr>
            <a:lvl8pPr marL="2953257" indent="0">
              <a:buNone/>
              <a:defRPr sz="1000"/>
            </a:lvl8pPr>
            <a:lvl9pPr marL="3375150" indent="0">
              <a:buNone/>
              <a:defRPr sz="10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7CB4D3D2-7751-49E6-A84D-3BB173FC1AEF}"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394041177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672B57A7-8776-4F6A-9F2E-BA4753E3A639}"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447369302"/>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66703"/>
            <a:ext cx="2057401" cy="529907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3" y="266703"/>
            <a:ext cx="6019801" cy="52990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71C932F7-8051-47CE-B24A-A9D46124FAF4}" type="slidenum">
              <a:rPr lang="en-GB">
                <a:solidFill>
                  <a:schemeClr val="tx2"/>
                </a:solidFill>
              </a:rPr>
              <a:pPr>
                <a:defRPr/>
              </a:pPr>
              <a:t>‹#›</a:t>
            </a:fld>
            <a:endParaRPr lang="en-GB" dirty="0">
              <a:solidFill>
                <a:schemeClr val="tx2"/>
              </a:solidFill>
            </a:endParaRPr>
          </a:p>
        </p:txBody>
      </p:sp>
    </p:spTree>
    <p:extLst>
      <p:ext uri="{BB962C8B-B14F-4D97-AF65-F5344CB8AC3E}">
        <p14:creationId xmlns:p14="http://schemas.microsoft.com/office/powerpoint/2010/main" val="200621199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509" y="1122847"/>
            <a:ext cx="6856982" cy="2386768"/>
          </a:xfrm>
        </p:spPr>
        <p:txBody>
          <a:bodyPr anchor="b"/>
          <a:lstStyle>
            <a:lvl1pPr algn="ctr">
              <a:defRPr sz="5200"/>
            </a:lvl1pPr>
          </a:lstStyle>
          <a:p>
            <a:r>
              <a:rPr lang="en-US"/>
              <a:t>Click to edit Master title style</a:t>
            </a:r>
            <a:endParaRPr lang="en-GB"/>
          </a:p>
        </p:txBody>
      </p:sp>
      <p:sp>
        <p:nvSpPr>
          <p:cNvPr id="3" name="Subtitle 2"/>
          <p:cNvSpPr>
            <a:spLocks noGrp="1"/>
          </p:cNvSpPr>
          <p:nvPr>
            <p:ph type="subTitle" idx="1"/>
          </p:nvPr>
        </p:nvSpPr>
        <p:spPr>
          <a:xfrm>
            <a:off x="1143509" y="3601747"/>
            <a:ext cx="6856982" cy="1655479"/>
          </a:xfrm>
        </p:spPr>
        <p:txBody>
          <a:bodyPr/>
          <a:lstStyle>
            <a:lvl1pPr marL="0" indent="0" algn="ctr">
              <a:buNone/>
              <a:defRPr sz="2000"/>
            </a:lvl1pPr>
            <a:lvl2pPr marL="390998" indent="0" algn="ctr">
              <a:buNone/>
              <a:defRPr sz="1800"/>
            </a:lvl2pPr>
            <a:lvl3pPr marL="781995" indent="0" algn="ctr">
              <a:buNone/>
              <a:defRPr sz="1600"/>
            </a:lvl3pPr>
            <a:lvl4pPr marL="1172995" indent="0" algn="ctr">
              <a:buNone/>
              <a:defRPr sz="1400"/>
            </a:lvl4pPr>
            <a:lvl5pPr marL="1563992" indent="0" algn="ctr">
              <a:buNone/>
              <a:defRPr sz="1400"/>
            </a:lvl5pPr>
            <a:lvl6pPr marL="1954988" indent="0" algn="ctr">
              <a:buNone/>
              <a:defRPr sz="1400"/>
            </a:lvl6pPr>
            <a:lvl7pPr marL="2345987" indent="0" algn="ctr">
              <a:buNone/>
              <a:defRPr sz="1400"/>
            </a:lvl7pPr>
            <a:lvl8pPr marL="2736985" indent="0" algn="ctr">
              <a:buNone/>
              <a:defRPr sz="1400"/>
            </a:lvl8pPr>
            <a:lvl9pPr marL="3127984" indent="0" algn="ctr">
              <a:buNone/>
              <a:defRPr sz="14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A552E8-75B3-4755-A3C1-625A363015B0}" type="slidenum">
              <a:rPr lang="en-US" altLang="en-US"/>
              <a:pPr/>
              <a:t>‹#›</a:t>
            </a:fld>
            <a:endParaRPr lang="en-US" altLang="en-US"/>
          </a:p>
        </p:txBody>
      </p:sp>
    </p:spTree>
    <p:extLst>
      <p:ext uri="{BB962C8B-B14F-4D97-AF65-F5344CB8AC3E}">
        <p14:creationId xmlns:p14="http://schemas.microsoft.com/office/powerpoint/2010/main" val="2496456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8E97D8-A198-4697-889F-C58273E985F4}" type="slidenum">
              <a:rPr lang="en-US" altLang="en-US"/>
              <a:pPr/>
              <a:t>‹#›</a:t>
            </a:fld>
            <a:endParaRPr lang="en-US" altLang="en-US"/>
          </a:p>
        </p:txBody>
      </p:sp>
    </p:spTree>
    <p:extLst>
      <p:ext uri="{BB962C8B-B14F-4D97-AF65-F5344CB8AC3E}">
        <p14:creationId xmlns:p14="http://schemas.microsoft.com/office/powerpoint/2010/main" val="11202079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363" y="1710181"/>
            <a:ext cx="7887769" cy="2851743"/>
          </a:xfrm>
        </p:spPr>
        <p:txBody>
          <a:bodyPr anchor="b"/>
          <a:lstStyle>
            <a:lvl1pPr>
              <a:defRPr sz="5200"/>
            </a:lvl1pPr>
          </a:lstStyle>
          <a:p>
            <a:r>
              <a:rPr lang="en-US"/>
              <a:t>Click to edit Master title style</a:t>
            </a:r>
            <a:endParaRPr lang="en-GB"/>
          </a:p>
        </p:txBody>
      </p:sp>
      <p:sp>
        <p:nvSpPr>
          <p:cNvPr id="3" name="Text Placeholder 2"/>
          <p:cNvSpPr>
            <a:spLocks noGrp="1"/>
          </p:cNvSpPr>
          <p:nvPr>
            <p:ph type="body" idx="1"/>
          </p:nvPr>
        </p:nvSpPr>
        <p:spPr>
          <a:xfrm>
            <a:off x="623363" y="4589275"/>
            <a:ext cx="7887769" cy="1500007"/>
          </a:xfrm>
        </p:spPr>
        <p:txBody>
          <a:bodyPr/>
          <a:lstStyle>
            <a:lvl1pPr marL="0" indent="0">
              <a:buNone/>
              <a:defRPr sz="2000"/>
            </a:lvl1pPr>
            <a:lvl2pPr marL="390998" indent="0">
              <a:buNone/>
              <a:defRPr sz="1800"/>
            </a:lvl2pPr>
            <a:lvl3pPr marL="781995" indent="0">
              <a:buNone/>
              <a:defRPr sz="1600"/>
            </a:lvl3pPr>
            <a:lvl4pPr marL="1172995" indent="0">
              <a:buNone/>
              <a:defRPr sz="1400"/>
            </a:lvl4pPr>
            <a:lvl5pPr marL="1563992" indent="0">
              <a:buNone/>
              <a:defRPr sz="1400"/>
            </a:lvl5pPr>
            <a:lvl6pPr marL="1954988" indent="0">
              <a:buNone/>
              <a:defRPr sz="1400"/>
            </a:lvl6pPr>
            <a:lvl7pPr marL="2345987" indent="0">
              <a:buNone/>
              <a:defRPr sz="1400"/>
            </a:lvl7pPr>
            <a:lvl8pPr marL="2736985" indent="0">
              <a:buNone/>
              <a:defRPr sz="1400"/>
            </a:lvl8pPr>
            <a:lvl9pPr marL="3127984"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C9B343-963B-425C-AFBA-854F52BFEAA6}" type="slidenum">
              <a:rPr lang="en-US" altLang="en-US"/>
              <a:pPr/>
              <a:t>‹#›</a:t>
            </a:fld>
            <a:endParaRPr lang="en-US" altLang="en-US"/>
          </a:p>
        </p:txBody>
      </p:sp>
    </p:spTree>
    <p:extLst>
      <p:ext uri="{BB962C8B-B14F-4D97-AF65-F5344CB8AC3E}">
        <p14:creationId xmlns:p14="http://schemas.microsoft.com/office/powerpoint/2010/main" val="19491171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38" y="1980817"/>
            <a:ext cx="3820298" cy="411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6510" y="1980817"/>
            <a:ext cx="3821657" cy="411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ED655E-5290-4548-989B-99398B6A1123}" type="slidenum">
              <a:rPr lang="en-US" altLang="en-US"/>
              <a:pPr/>
              <a:t>‹#›</a:t>
            </a:fld>
            <a:endParaRPr lang="en-US" altLang="en-US"/>
          </a:p>
        </p:txBody>
      </p:sp>
    </p:spTree>
    <p:extLst>
      <p:ext uri="{BB962C8B-B14F-4D97-AF65-F5344CB8AC3E}">
        <p14:creationId xmlns:p14="http://schemas.microsoft.com/office/powerpoint/2010/main" val="27028641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153" y="365649"/>
            <a:ext cx="7886412" cy="1324383"/>
          </a:xfrm>
        </p:spPr>
        <p:txBody>
          <a:bodyPr/>
          <a:lstStyle/>
          <a:p>
            <a:r>
              <a:rPr lang="en-US"/>
              <a:t>Click to edit Master title style</a:t>
            </a:r>
            <a:endParaRPr lang="en-GB"/>
          </a:p>
        </p:txBody>
      </p:sp>
      <p:sp>
        <p:nvSpPr>
          <p:cNvPr id="3" name="Text Placeholder 2"/>
          <p:cNvSpPr>
            <a:spLocks noGrp="1"/>
          </p:cNvSpPr>
          <p:nvPr>
            <p:ph type="body" idx="1"/>
          </p:nvPr>
        </p:nvSpPr>
        <p:spPr>
          <a:xfrm>
            <a:off x="630153" y="1681390"/>
            <a:ext cx="3867832" cy="823422"/>
          </a:xfrm>
        </p:spPr>
        <p:txBody>
          <a:bodyPr anchor="b"/>
          <a:lstStyle>
            <a:lvl1pPr marL="0" indent="0">
              <a:buNone/>
              <a:defRPr sz="2000" b="1"/>
            </a:lvl1pPr>
            <a:lvl2pPr marL="390998" indent="0">
              <a:buNone/>
              <a:defRPr sz="1800" b="1"/>
            </a:lvl2pPr>
            <a:lvl3pPr marL="781995" indent="0">
              <a:buNone/>
              <a:defRPr sz="1600" b="1"/>
            </a:lvl3pPr>
            <a:lvl4pPr marL="1172995" indent="0">
              <a:buNone/>
              <a:defRPr sz="1400" b="1"/>
            </a:lvl4pPr>
            <a:lvl5pPr marL="1563992" indent="0">
              <a:buNone/>
              <a:defRPr sz="1400" b="1"/>
            </a:lvl5pPr>
            <a:lvl6pPr marL="1954988" indent="0">
              <a:buNone/>
              <a:defRPr sz="1400" b="1"/>
            </a:lvl6pPr>
            <a:lvl7pPr marL="2345987" indent="0">
              <a:buNone/>
              <a:defRPr sz="1400" b="1"/>
            </a:lvl7pPr>
            <a:lvl8pPr marL="2736985" indent="0">
              <a:buNone/>
              <a:defRPr sz="1400" b="1"/>
            </a:lvl8pPr>
            <a:lvl9pPr marL="3127984" indent="0">
              <a:buNone/>
              <a:defRPr sz="1400" b="1"/>
            </a:lvl9pPr>
          </a:lstStyle>
          <a:p>
            <a:pPr lvl="0"/>
            <a:r>
              <a:rPr lang="en-US"/>
              <a:t>Click to edit Master text styles</a:t>
            </a:r>
          </a:p>
        </p:txBody>
      </p:sp>
      <p:sp>
        <p:nvSpPr>
          <p:cNvPr id="4" name="Content Placeholder 3"/>
          <p:cNvSpPr>
            <a:spLocks noGrp="1"/>
          </p:cNvSpPr>
          <p:nvPr>
            <p:ph sz="half" idx="2"/>
          </p:nvPr>
        </p:nvSpPr>
        <p:spPr>
          <a:xfrm>
            <a:off x="630153" y="2504814"/>
            <a:ext cx="3867832" cy="3685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719" y="1681390"/>
            <a:ext cx="3886846" cy="823422"/>
          </a:xfrm>
        </p:spPr>
        <p:txBody>
          <a:bodyPr anchor="b"/>
          <a:lstStyle>
            <a:lvl1pPr marL="0" indent="0">
              <a:buNone/>
              <a:defRPr sz="2000" b="1"/>
            </a:lvl1pPr>
            <a:lvl2pPr marL="390998" indent="0">
              <a:buNone/>
              <a:defRPr sz="1800" b="1"/>
            </a:lvl2pPr>
            <a:lvl3pPr marL="781995" indent="0">
              <a:buNone/>
              <a:defRPr sz="1600" b="1"/>
            </a:lvl3pPr>
            <a:lvl4pPr marL="1172995" indent="0">
              <a:buNone/>
              <a:defRPr sz="1400" b="1"/>
            </a:lvl4pPr>
            <a:lvl5pPr marL="1563992" indent="0">
              <a:buNone/>
              <a:defRPr sz="1400" b="1"/>
            </a:lvl5pPr>
            <a:lvl6pPr marL="1954988" indent="0">
              <a:buNone/>
              <a:defRPr sz="1400" b="1"/>
            </a:lvl6pPr>
            <a:lvl7pPr marL="2345987" indent="0">
              <a:buNone/>
              <a:defRPr sz="1400" b="1"/>
            </a:lvl7pPr>
            <a:lvl8pPr marL="2736985" indent="0">
              <a:buNone/>
              <a:defRPr sz="1400" b="1"/>
            </a:lvl8pPr>
            <a:lvl9pPr marL="3127984"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29719" y="2504814"/>
            <a:ext cx="3886846" cy="3685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2AFB9CE-73D5-4B99-9E6D-6E22636653A7}" type="slidenum">
              <a:rPr lang="en-US" altLang="en-US"/>
              <a:pPr/>
              <a:t>‹#›</a:t>
            </a:fld>
            <a:endParaRPr lang="en-US" altLang="en-US"/>
          </a:p>
        </p:txBody>
      </p:sp>
    </p:spTree>
    <p:extLst>
      <p:ext uri="{BB962C8B-B14F-4D97-AF65-F5344CB8AC3E}">
        <p14:creationId xmlns:p14="http://schemas.microsoft.com/office/powerpoint/2010/main" val="4304860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97225E9-5F4E-4390-9172-80B3DF353F52}" type="slidenum">
              <a:rPr lang="en-US" altLang="en-US"/>
              <a:pPr/>
              <a:t>‹#›</a:t>
            </a:fld>
            <a:endParaRPr lang="en-US" altLang="en-US"/>
          </a:p>
        </p:txBody>
      </p:sp>
    </p:spTree>
    <p:extLst>
      <p:ext uri="{BB962C8B-B14F-4D97-AF65-F5344CB8AC3E}">
        <p14:creationId xmlns:p14="http://schemas.microsoft.com/office/powerpoint/2010/main" val="2759029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3" y="1368425"/>
            <a:ext cx="3594099" cy="4714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099" y="1368425"/>
            <a:ext cx="3595688" cy="4714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59822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1ECADD5-20F0-463A-BFBF-CD1DF7D56CEC}" type="slidenum">
              <a:rPr lang="en-US" altLang="en-US"/>
              <a:pPr/>
              <a:t>‹#›</a:t>
            </a:fld>
            <a:endParaRPr lang="en-US" altLang="en-US"/>
          </a:p>
        </p:txBody>
      </p:sp>
    </p:spTree>
    <p:extLst>
      <p:ext uri="{BB962C8B-B14F-4D97-AF65-F5344CB8AC3E}">
        <p14:creationId xmlns:p14="http://schemas.microsoft.com/office/powerpoint/2010/main" val="35273237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156" y="457780"/>
            <a:ext cx="2948408" cy="1599337"/>
          </a:xfrm>
        </p:spPr>
        <p:txBody>
          <a:bodyPr anchor="b"/>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3886846" y="987531"/>
            <a:ext cx="4629719" cy="48728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156" y="2057118"/>
            <a:ext cx="2948408" cy="3811918"/>
          </a:xfrm>
        </p:spPr>
        <p:txBody>
          <a:bodyPr/>
          <a:lstStyle>
            <a:lvl1pPr marL="0" indent="0">
              <a:buNone/>
              <a:defRPr sz="1400"/>
            </a:lvl1pPr>
            <a:lvl2pPr marL="390998" indent="0">
              <a:buNone/>
              <a:defRPr sz="1200"/>
            </a:lvl2pPr>
            <a:lvl3pPr marL="781995" indent="0">
              <a:buNone/>
              <a:defRPr sz="1000"/>
            </a:lvl3pPr>
            <a:lvl4pPr marL="1172995" indent="0">
              <a:buNone/>
              <a:defRPr sz="800"/>
            </a:lvl4pPr>
            <a:lvl5pPr marL="1563992" indent="0">
              <a:buNone/>
              <a:defRPr sz="800"/>
            </a:lvl5pPr>
            <a:lvl6pPr marL="1954988" indent="0">
              <a:buNone/>
              <a:defRPr sz="800"/>
            </a:lvl6pPr>
            <a:lvl7pPr marL="2345987" indent="0">
              <a:buNone/>
              <a:defRPr sz="800"/>
            </a:lvl7pPr>
            <a:lvl8pPr marL="2736985" indent="0">
              <a:buNone/>
              <a:defRPr sz="800"/>
            </a:lvl8pPr>
            <a:lvl9pPr marL="312798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7B5440F-6DC5-414E-B364-DADE163838F0}" type="slidenum">
              <a:rPr lang="en-US" altLang="en-US"/>
              <a:pPr/>
              <a:t>‹#›</a:t>
            </a:fld>
            <a:endParaRPr lang="en-US" altLang="en-US"/>
          </a:p>
        </p:txBody>
      </p:sp>
    </p:spTree>
    <p:extLst>
      <p:ext uri="{BB962C8B-B14F-4D97-AF65-F5344CB8AC3E}">
        <p14:creationId xmlns:p14="http://schemas.microsoft.com/office/powerpoint/2010/main" val="38440988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156" y="457780"/>
            <a:ext cx="2948408" cy="1599337"/>
          </a:xfrm>
        </p:spPr>
        <p:txBody>
          <a:bodyPr anchor="b"/>
          <a:lstStyle>
            <a:lvl1pPr>
              <a:defRPr sz="2800"/>
            </a:lvl1pPr>
          </a:lstStyle>
          <a:p>
            <a:r>
              <a:rPr lang="en-US"/>
              <a:t>Click to edit Master title style</a:t>
            </a:r>
            <a:endParaRPr lang="en-GB"/>
          </a:p>
        </p:txBody>
      </p:sp>
      <p:sp>
        <p:nvSpPr>
          <p:cNvPr id="3" name="Picture Placeholder 2"/>
          <p:cNvSpPr>
            <a:spLocks noGrp="1"/>
          </p:cNvSpPr>
          <p:nvPr>
            <p:ph type="pic" idx="1"/>
          </p:nvPr>
        </p:nvSpPr>
        <p:spPr>
          <a:xfrm>
            <a:off x="3886846" y="987531"/>
            <a:ext cx="4629719" cy="4872867"/>
          </a:xfrm>
        </p:spPr>
        <p:txBody>
          <a:bodyPr/>
          <a:lstStyle>
            <a:lvl1pPr marL="0" indent="0">
              <a:buNone/>
              <a:defRPr sz="2800"/>
            </a:lvl1pPr>
            <a:lvl2pPr marL="390998" indent="0">
              <a:buNone/>
              <a:defRPr sz="2400"/>
            </a:lvl2pPr>
            <a:lvl3pPr marL="781995" indent="0">
              <a:buNone/>
              <a:defRPr sz="2000"/>
            </a:lvl3pPr>
            <a:lvl4pPr marL="1172995" indent="0">
              <a:buNone/>
              <a:defRPr sz="1800"/>
            </a:lvl4pPr>
            <a:lvl5pPr marL="1563992" indent="0">
              <a:buNone/>
              <a:defRPr sz="1800"/>
            </a:lvl5pPr>
            <a:lvl6pPr marL="1954988" indent="0">
              <a:buNone/>
              <a:defRPr sz="1800"/>
            </a:lvl6pPr>
            <a:lvl7pPr marL="2345987" indent="0">
              <a:buNone/>
              <a:defRPr sz="1800"/>
            </a:lvl7pPr>
            <a:lvl8pPr marL="2736985" indent="0">
              <a:buNone/>
              <a:defRPr sz="1800"/>
            </a:lvl8pPr>
            <a:lvl9pPr marL="3127984" indent="0">
              <a:buNone/>
              <a:defRPr sz="1800"/>
            </a:lvl9pPr>
          </a:lstStyle>
          <a:p>
            <a:endParaRPr lang="en-GB"/>
          </a:p>
        </p:txBody>
      </p:sp>
      <p:sp>
        <p:nvSpPr>
          <p:cNvPr id="4" name="Text Placeholder 3"/>
          <p:cNvSpPr>
            <a:spLocks noGrp="1"/>
          </p:cNvSpPr>
          <p:nvPr>
            <p:ph type="body" sz="half" idx="2"/>
          </p:nvPr>
        </p:nvSpPr>
        <p:spPr>
          <a:xfrm>
            <a:off x="630156" y="2057118"/>
            <a:ext cx="2948408" cy="3811918"/>
          </a:xfrm>
        </p:spPr>
        <p:txBody>
          <a:bodyPr/>
          <a:lstStyle>
            <a:lvl1pPr marL="0" indent="0">
              <a:buNone/>
              <a:defRPr sz="1400"/>
            </a:lvl1pPr>
            <a:lvl2pPr marL="390998" indent="0">
              <a:buNone/>
              <a:defRPr sz="1200"/>
            </a:lvl2pPr>
            <a:lvl3pPr marL="781995" indent="0">
              <a:buNone/>
              <a:defRPr sz="1000"/>
            </a:lvl3pPr>
            <a:lvl4pPr marL="1172995" indent="0">
              <a:buNone/>
              <a:defRPr sz="800"/>
            </a:lvl4pPr>
            <a:lvl5pPr marL="1563992" indent="0">
              <a:buNone/>
              <a:defRPr sz="800"/>
            </a:lvl5pPr>
            <a:lvl6pPr marL="1954988" indent="0">
              <a:buNone/>
              <a:defRPr sz="800"/>
            </a:lvl6pPr>
            <a:lvl7pPr marL="2345987" indent="0">
              <a:buNone/>
              <a:defRPr sz="800"/>
            </a:lvl7pPr>
            <a:lvl8pPr marL="2736985" indent="0">
              <a:buNone/>
              <a:defRPr sz="800"/>
            </a:lvl8pPr>
            <a:lvl9pPr marL="312798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CE0769-4F06-4F1B-805C-AA584C01C3E3}" type="slidenum">
              <a:rPr lang="en-US" altLang="en-US"/>
              <a:pPr/>
              <a:t>‹#›</a:t>
            </a:fld>
            <a:endParaRPr lang="en-US" altLang="en-US"/>
          </a:p>
        </p:txBody>
      </p:sp>
    </p:spTree>
    <p:extLst>
      <p:ext uri="{BB962C8B-B14F-4D97-AF65-F5344CB8AC3E}">
        <p14:creationId xmlns:p14="http://schemas.microsoft.com/office/powerpoint/2010/main" val="36872620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BBB80D-9355-4DCD-AFF8-9598E5B264FD}" type="slidenum">
              <a:rPr lang="en-US" altLang="en-US"/>
              <a:pPr/>
              <a:t>‹#›</a:t>
            </a:fld>
            <a:endParaRPr lang="en-US" altLang="en-US"/>
          </a:p>
        </p:txBody>
      </p:sp>
    </p:spTree>
    <p:extLst>
      <p:ext uri="{BB962C8B-B14F-4D97-AF65-F5344CB8AC3E}">
        <p14:creationId xmlns:p14="http://schemas.microsoft.com/office/powerpoint/2010/main" val="29380735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101" y="608931"/>
            <a:ext cx="1942064" cy="54875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38" y="608931"/>
            <a:ext cx="5699891" cy="54875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22B44B-4ABF-4E24-A896-8106DBFFC789}" type="slidenum">
              <a:rPr lang="en-US" altLang="en-US"/>
              <a:pPr/>
              <a:t>‹#›</a:t>
            </a:fld>
            <a:endParaRPr lang="en-US" altLang="en-US"/>
          </a:p>
        </p:txBody>
      </p:sp>
    </p:spTree>
    <p:extLst>
      <p:ext uri="{BB962C8B-B14F-4D97-AF65-F5344CB8AC3E}">
        <p14:creationId xmlns:p14="http://schemas.microsoft.com/office/powerpoint/2010/main" val="29005939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5"/>
            <a:ext cx="1809751"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68318" y="1988846"/>
            <a:ext cx="8207375" cy="1152824"/>
          </a:xfrm>
        </p:spPr>
        <p:txBody>
          <a:bodyPr anchor="b"/>
          <a:lstStyle>
            <a:lvl1pPr>
              <a:lnSpc>
                <a:spcPts val="2700"/>
              </a:lnSpc>
              <a:defRPr sz="3000">
                <a:solidFill>
                  <a:srgbClr val="008D8E"/>
                </a:solidFill>
              </a:defRPr>
            </a:lvl1pPr>
          </a:lstStyle>
          <a:p>
            <a:pPr lvl="0"/>
            <a:r>
              <a:rPr lang="en-US" noProof="0"/>
              <a:t>Click to edit Master title style</a:t>
            </a:r>
            <a:endParaRPr lang="en-US" noProof="0" dirty="0"/>
          </a:p>
        </p:txBody>
      </p:sp>
      <p:sp>
        <p:nvSpPr>
          <p:cNvPr id="4100" name="Rectangle 4"/>
          <p:cNvSpPr>
            <a:spLocks noGrp="1" noChangeArrowheads="1"/>
          </p:cNvSpPr>
          <p:nvPr>
            <p:ph type="subTitle" idx="1"/>
          </p:nvPr>
        </p:nvSpPr>
        <p:spPr>
          <a:xfrm>
            <a:off x="468318" y="3429003"/>
            <a:ext cx="8207375" cy="1139111"/>
          </a:xfrm>
        </p:spPr>
        <p:txBody>
          <a:bodyPr/>
          <a:lstStyle>
            <a:lvl1pPr marL="0" indent="0">
              <a:buFontTx/>
              <a:buNone/>
              <a:defRPr sz="2200">
                <a:solidFill>
                  <a:schemeClr val="tx1"/>
                </a:solidFill>
              </a:defRPr>
            </a:lvl1pPr>
          </a:lstStyle>
          <a:p>
            <a:pPr lvl="0"/>
            <a:r>
              <a:rPr lang="en-US" noProof="0"/>
              <a:t>Click to edit Master subtitle style</a:t>
            </a:r>
            <a:endParaRPr lang="en-US" noProof="0" dirty="0"/>
          </a:p>
        </p:txBody>
      </p:sp>
      <p:sp>
        <p:nvSpPr>
          <p:cNvPr id="5" name="Rectangle 4"/>
          <p:cNvSpPr>
            <a:spLocks noGrp="1" noChangeArrowheads="1"/>
          </p:cNvSpPr>
          <p:nvPr>
            <p:ph type="sldNum" sz="quarter" idx="10"/>
          </p:nvPr>
        </p:nvSpPr>
        <p:spPr/>
        <p:txBody>
          <a:bodyPr/>
          <a:lstStyle>
            <a:lvl1pPr algn="r" eaLnBrk="1" hangingPunct="1">
              <a:defRPr sz="600">
                <a:solidFill>
                  <a:schemeClr val="tx2"/>
                </a:solidFill>
              </a:defRPr>
            </a:lvl1pPr>
          </a:lstStyle>
          <a:p>
            <a:pPr>
              <a:defRPr/>
            </a:pPr>
            <a:fld id="{ED850FD3-804A-4B32-AE8C-41006A2A84F1}" type="slidenum">
              <a:rPr lang="en-US">
                <a:solidFill>
                  <a:srgbClr val="008D8E"/>
                </a:solidFill>
              </a:rPr>
              <a:pPr>
                <a:defRPr/>
              </a:pPr>
              <a:t>‹#›</a:t>
            </a:fld>
            <a:endParaRPr lang="en-US" dirty="0">
              <a:solidFill>
                <a:srgbClr val="008D8E"/>
              </a:solidFill>
            </a:endParaRPr>
          </a:p>
        </p:txBody>
      </p:sp>
      <p:sp>
        <p:nvSpPr>
          <p:cNvPr id="3" name="Footer Placeholder 2"/>
          <p:cNvSpPr>
            <a:spLocks noGrp="1"/>
          </p:cNvSpPr>
          <p:nvPr>
            <p:ph type="ftr" sz="quarter" idx="11"/>
          </p:nvPr>
        </p:nvSpPr>
        <p:spPr>
          <a:xfrm>
            <a:off x="1651000" y="6223002"/>
            <a:ext cx="6731000" cy="203201"/>
          </a:xfrm>
        </p:spPr>
        <p:txBody>
          <a:bodyPr/>
          <a:lstStyle>
            <a:lvl1pPr algn="r">
              <a:defRPr sz="600">
                <a:latin typeface="Arial" panose="020B0604020202020204" pitchFamily="34" charset="0"/>
              </a:defRPr>
            </a:lvl1pPr>
          </a:lstStyle>
          <a:p>
            <a:r>
              <a:rPr lang="en-GB">
                <a:solidFill>
                  <a:srgbClr val="3B3A3D"/>
                </a:solidFill>
              </a:rPr>
              <a:t>Official  </a:t>
            </a:r>
          </a:p>
        </p:txBody>
      </p:sp>
    </p:spTree>
    <p:extLst>
      <p:ext uri="{BB962C8B-B14F-4D97-AF65-F5344CB8AC3E}">
        <p14:creationId xmlns:p14="http://schemas.microsoft.com/office/powerpoint/2010/main" val="1594671379"/>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31850"/>
          </a:xfrm>
        </p:spPr>
        <p:txBody>
          <a:bodyPr/>
          <a:lstStyle/>
          <a:p>
            <a:r>
              <a:rPr lang="en-US"/>
              <a:t>Click to edit Master title style</a:t>
            </a:r>
            <a:endParaRPr lang="en-US" dirty="0"/>
          </a:p>
        </p:txBody>
      </p:sp>
      <p:sp>
        <p:nvSpPr>
          <p:cNvPr id="5" name="Rectangle 3"/>
          <p:cNvSpPr>
            <a:spLocks noGrp="1" noChangeArrowheads="1"/>
          </p:cNvSpPr>
          <p:nvPr>
            <p:ph idx="1"/>
          </p:nvPr>
        </p:nvSpPr>
        <p:spPr bwMode="auto">
          <a:xfrm>
            <a:off x="457698" y="1628782"/>
            <a:ext cx="8229600" cy="3946524"/>
          </a:xfrm>
          <a:prstGeom prst="rect">
            <a:avLst/>
          </a:prstGeom>
          <a:noFill/>
          <a:ln>
            <a:noFill/>
          </a:ln>
          <a:effectLst/>
          <a:extLst/>
        </p:spPr>
        <p:txBody>
          <a:bodyPr/>
          <a:lstStyle>
            <a:lvl1pPr marL="202429" indent="-202429">
              <a:buClr>
                <a:schemeClr val="tx2"/>
              </a:buClr>
              <a:buFont typeface="Arial" panose="020B0604020202020204" pitchFamily="34" charset="0"/>
              <a:buChar char="•"/>
              <a:defRPr sz="1800">
                <a:solidFill>
                  <a:schemeClr val="tx1"/>
                </a:solidFill>
              </a:defRPr>
            </a:lvl1pPr>
            <a:lvl2pPr marL="404859" indent="-202429">
              <a:buFont typeface="Arial" panose="020B0604020202020204" pitchFamily="34" charset="0"/>
              <a:buChar char="•"/>
              <a:defRPr sz="1800">
                <a:solidFill>
                  <a:schemeClr val="tx1"/>
                </a:solidFill>
              </a:defRPr>
            </a:lvl2pPr>
            <a:lvl3pPr marL="607286" indent="-202429">
              <a:lnSpc>
                <a:spcPts val="1650"/>
              </a:lnSpc>
              <a:buFont typeface="Arial" panose="020B0604020202020204" pitchFamily="34" charset="0"/>
              <a:buChar char="•"/>
              <a:defRPr sz="1400">
                <a:solidFill>
                  <a:schemeClr val="tx1"/>
                </a:solidFill>
              </a:defRPr>
            </a:lvl3pPr>
            <a:lvl4pPr marL="809716" indent="-202429">
              <a:lnSpc>
                <a:spcPts val="1650"/>
              </a:lnSpc>
              <a:buFont typeface="Arial" panose="020B0604020202020204" pitchFamily="34" charset="0"/>
              <a:buChar char="•"/>
              <a:defRPr sz="1400">
                <a:solidFill>
                  <a:schemeClr val="tx1"/>
                </a:solidFill>
              </a:defRPr>
            </a:lvl4pPr>
            <a:lvl5pPr marL="1023955" indent="-214238">
              <a:lnSpc>
                <a:spcPts val="1650"/>
              </a:lnSpc>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33932FC1-F83D-4223-BCC6-34681F250449}" type="slidenum">
              <a:rPr lang="en-US">
                <a:solidFill>
                  <a:srgbClr val="008D8E"/>
                </a:solidFill>
              </a:rPr>
              <a:pPr>
                <a:defRPr/>
              </a:pPr>
              <a:t>‹#›</a:t>
            </a:fld>
            <a:endParaRPr lang="en-US" dirty="0">
              <a:solidFill>
                <a:srgbClr val="008D8E"/>
              </a:solidFill>
            </a:endParaRPr>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4" y="5764214"/>
            <a:ext cx="1030286" cy="6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1651000" y="6223002"/>
            <a:ext cx="6731000" cy="203201"/>
          </a:xfrm>
        </p:spPr>
        <p:txBody>
          <a:bodyPr/>
          <a:lstStyle>
            <a:lvl1pPr algn="r">
              <a:defRPr sz="600">
                <a:latin typeface="Arial" panose="020B0604020202020204" pitchFamily="34" charset="0"/>
              </a:defRPr>
            </a:lvl1pPr>
          </a:lstStyle>
          <a:p>
            <a:r>
              <a:rPr lang="en-GB">
                <a:solidFill>
                  <a:srgbClr val="3B3A3D"/>
                </a:solidFill>
              </a:rPr>
              <a:t>Official  </a:t>
            </a:r>
          </a:p>
        </p:txBody>
      </p:sp>
    </p:spTree>
    <p:extLst>
      <p:ext uri="{BB962C8B-B14F-4D97-AF65-F5344CB8AC3E}">
        <p14:creationId xmlns:p14="http://schemas.microsoft.com/office/powerpoint/2010/main" val="334834119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15" name="Content Placeholder 14"/>
          <p:cNvSpPr>
            <a:spLocks noGrp="1"/>
          </p:cNvSpPr>
          <p:nvPr>
            <p:ph sz="quarter" idx="11"/>
          </p:nvPr>
        </p:nvSpPr>
        <p:spPr>
          <a:xfrm>
            <a:off x="456608" y="1622728"/>
            <a:ext cx="3959224" cy="388778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4787904" y="1622728"/>
            <a:ext cx="3905250" cy="388778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4" y="5764214"/>
            <a:ext cx="1030286" cy="6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4"/>
          </p:nvPr>
        </p:nvSpPr>
        <p:spPr>
          <a:xfrm>
            <a:off x="1651000" y="6223002"/>
            <a:ext cx="6731000" cy="203201"/>
          </a:xfrm>
        </p:spPr>
        <p:txBody>
          <a:bodyPr/>
          <a:lstStyle>
            <a:lvl1pPr algn="r">
              <a:defRPr sz="600">
                <a:latin typeface="Arial" panose="020B0604020202020204" pitchFamily="34" charset="0"/>
              </a:defRPr>
            </a:lvl1pPr>
          </a:lstStyle>
          <a:p>
            <a:r>
              <a:rPr lang="en-GB">
                <a:solidFill>
                  <a:srgbClr val="3B3A3D"/>
                </a:solidFill>
              </a:rPr>
              <a:t>Official  </a:t>
            </a:r>
          </a:p>
        </p:txBody>
      </p:sp>
    </p:spTree>
    <p:extLst>
      <p:ext uri="{BB962C8B-B14F-4D97-AF65-F5344CB8AC3E}">
        <p14:creationId xmlns:p14="http://schemas.microsoft.com/office/powerpoint/2010/main" val="216239917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CE97B3A-1F64-4EFF-ABCA-E9A830ED5156}" type="slidenum">
              <a:rPr lang="en-US">
                <a:solidFill>
                  <a:srgbClr val="008D8E"/>
                </a:solidFill>
              </a:rPr>
              <a:pPr>
                <a:defRPr/>
              </a:pPr>
              <a:t>‹#›</a:t>
            </a:fld>
            <a:endParaRPr lang="en-US" dirty="0">
              <a:solidFill>
                <a:srgbClr val="008D8E"/>
              </a:solidFill>
            </a:endParaRPr>
          </a:p>
        </p:txBody>
      </p:sp>
      <p:pic>
        <p:nvPicPr>
          <p:cNvPr id="5"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4" y="5764214"/>
            <a:ext cx="1030286" cy="6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651000" y="6223002"/>
            <a:ext cx="6731000" cy="203201"/>
          </a:xfrm>
        </p:spPr>
        <p:txBody>
          <a:bodyPr/>
          <a:lstStyle>
            <a:lvl1pPr algn="r">
              <a:defRPr sz="600">
                <a:latin typeface="Arial" panose="020B0604020202020204" pitchFamily="34" charset="0"/>
              </a:defRPr>
            </a:lvl1pPr>
          </a:lstStyle>
          <a:p>
            <a:r>
              <a:rPr lang="en-GB">
                <a:solidFill>
                  <a:srgbClr val="3B3A3D"/>
                </a:solidFill>
              </a:rPr>
              <a:t>Official  </a:t>
            </a:r>
          </a:p>
        </p:txBody>
      </p:sp>
    </p:spTree>
    <p:extLst>
      <p:ext uri="{BB962C8B-B14F-4D97-AF65-F5344CB8AC3E}">
        <p14:creationId xmlns:p14="http://schemas.microsoft.com/office/powerpoint/2010/main" val="183275835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7DA79E-9E42-4EB7-B9D0-17D95B0749E5}" type="slidenum">
              <a:rPr lang="en-US">
                <a:solidFill>
                  <a:srgbClr val="008D8E"/>
                </a:solidFill>
              </a:rPr>
              <a:pPr>
                <a:defRPr/>
              </a:pPr>
              <a:t>‹#›</a:t>
            </a:fld>
            <a:endParaRPr lang="en-US" dirty="0">
              <a:solidFill>
                <a:srgbClr val="008D8E"/>
              </a:solidFill>
            </a:endParaRPr>
          </a:p>
        </p:txBody>
      </p:sp>
      <p:pic>
        <p:nvPicPr>
          <p:cNvPr id="4"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4" y="5764214"/>
            <a:ext cx="1030286" cy="6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651000" y="6223002"/>
            <a:ext cx="6731000" cy="203201"/>
          </a:xfrm>
        </p:spPr>
        <p:txBody>
          <a:bodyPr/>
          <a:lstStyle>
            <a:lvl1pPr algn="r">
              <a:defRPr sz="600">
                <a:latin typeface="Arial" panose="020B0604020202020204" pitchFamily="34" charset="0"/>
              </a:defRPr>
            </a:lvl1pPr>
          </a:lstStyle>
          <a:p>
            <a:r>
              <a:rPr lang="en-GB">
                <a:solidFill>
                  <a:srgbClr val="3B3A3D"/>
                </a:solidFill>
              </a:rPr>
              <a:t>Official  </a:t>
            </a:r>
          </a:p>
        </p:txBody>
      </p:sp>
    </p:spTree>
    <p:extLst>
      <p:ext uri="{BB962C8B-B14F-4D97-AF65-F5344CB8AC3E}">
        <p14:creationId xmlns:p14="http://schemas.microsoft.com/office/powerpoint/2010/main" val="314281495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31580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1"/>
        <p:cNvGrpSpPr/>
        <p:nvPr/>
      </p:nvGrpSpPr>
      <p:grpSpPr>
        <a:xfrm>
          <a:off x="0" y="0"/>
          <a:ext cx="0" cy="0"/>
          <a:chOff x="0" y="0"/>
          <a:chExt cx="0" cy="0"/>
        </a:xfrm>
      </p:grpSpPr>
      <p:grpSp>
        <p:nvGrpSpPr>
          <p:cNvPr id="142" name="Shape 142"/>
          <p:cNvGrpSpPr/>
          <p:nvPr/>
        </p:nvGrpSpPr>
        <p:grpSpPr>
          <a:xfrm>
            <a:off x="51" y="5465601"/>
            <a:ext cx="9144036" cy="1392399"/>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grpSp>
      <p:sp>
        <p:nvSpPr>
          <p:cNvPr id="268" name="Shape 268"/>
          <p:cNvSpPr txBox="1">
            <a:spLocks noGrp="1"/>
          </p:cNvSpPr>
          <p:nvPr>
            <p:ph type="title"/>
          </p:nvPr>
        </p:nvSpPr>
        <p:spPr>
          <a:xfrm>
            <a:off x="1388625" y="1030300"/>
            <a:ext cx="6366900" cy="2484400"/>
          </a:xfrm>
          <a:prstGeom prst="rect">
            <a:avLst/>
          </a:prstGeom>
        </p:spPr>
        <p:txBody>
          <a:bodyPr spcFirstLastPara="1" wrap="square" lIns="91394" tIns="91394" rIns="91394" bIns="91394" anchor="ctr" anchorCtr="0"/>
          <a:lstStyle>
            <a:lvl1pPr lvl="0" algn="ctr">
              <a:spcBef>
                <a:spcPts val="0"/>
              </a:spcBef>
              <a:spcAft>
                <a:spcPts val="0"/>
              </a:spcAft>
              <a:buClr>
                <a:schemeClr val="lt1"/>
              </a:buClr>
              <a:buSzPts val="8000"/>
              <a:buNone/>
              <a:defRPr sz="7900">
                <a:solidFill>
                  <a:schemeClr val="lt1"/>
                </a:solidFill>
              </a:defRPr>
            </a:lvl1pPr>
            <a:lvl2pPr lvl="1" algn="ctr">
              <a:spcBef>
                <a:spcPts val="0"/>
              </a:spcBef>
              <a:spcAft>
                <a:spcPts val="0"/>
              </a:spcAft>
              <a:buClr>
                <a:schemeClr val="lt1"/>
              </a:buClr>
              <a:buSzPts val="8000"/>
              <a:buNone/>
              <a:defRPr sz="7900">
                <a:solidFill>
                  <a:schemeClr val="lt1"/>
                </a:solidFill>
              </a:defRPr>
            </a:lvl2pPr>
            <a:lvl3pPr lvl="2" algn="ctr">
              <a:spcBef>
                <a:spcPts val="0"/>
              </a:spcBef>
              <a:spcAft>
                <a:spcPts val="0"/>
              </a:spcAft>
              <a:buClr>
                <a:schemeClr val="lt1"/>
              </a:buClr>
              <a:buSzPts val="8000"/>
              <a:buNone/>
              <a:defRPr sz="7900">
                <a:solidFill>
                  <a:schemeClr val="lt1"/>
                </a:solidFill>
              </a:defRPr>
            </a:lvl3pPr>
            <a:lvl4pPr lvl="3" algn="ctr">
              <a:spcBef>
                <a:spcPts val="0"/>
              </a:spcBef>
              <a:spcAft>
                <a:spcPts val="0"/>
              </a:spcAft>
              <a:buClr>
                <a:schemeClr val="lt1"/>
              </a:buClr>
              <a:buSzPts val="8000"/>
              <a:buNone/>
              <a:defRPr sz="7900">
                <a:solidFill>
                  <a:schemeClr val="lt1"/>
                </a:solidFill>
              </a:defRPr>
            </a:lvl4pPr>
            <a:lvl5pPr lvl="4" algn="ctr">
              <a:spcBef>
                <a:spcPts val="0"/>
              </a:spcBef>
              <a:spcAft>
                <a:spcPts val="0"/>
              </a:spcAft>
              <a:buClr>
                <a:schemeClr val="lt1"/>
              </a:buClr>
              <a:buSzPts val="8000"/>
              <a:buNone/>
              <a:defRPr sz="7900">
                <a:solidFill>
                  <a:schemeClr val="lt1"/>
                </a:solidFill>
              </a:defRPr>
            </a:lvl5pPr>
            <a:lvl6pPr lvl="5" algn="ctr">
              <a:spcBef>
                <a:spcPts val="0"/>
              </a:spcBef>
              <a:spcAft>
                <a:spcPts val="0"/>
              </a:spcAft>
              <a:buClr>
                <a:schemeClr val="lt1"/>
              </a:buClr>
              <a:buSzPts val="8000"/>
              <a:buNone/>
              <a:defRPr sz="7900">
                <a:solidFill>
                  <a:schemeClr val="lt1"/>
                </a:solidFill>
              </a:defRPr>
            </a:lvl6pPr>
            <a:lvl7pPr lvl="6" algn="ctr">
              <a:spcBef>
                <a:spcPts val="0"/>
              </a:spcBef>
              <a:spcAft>
                <a:spcPts val="0"/>
              </a:spcAft>
              <a:buClr>
                <a:schemeClr val="lt1"/>
              </a:buClr>
              <a:buSzPts val="8000"/>
              <a:buNone/>
              <a:defRPr sz="7900">
                <a:solidFill>
                  <a:schemeClr val="lt1"/>
                </a:solidFill>
              </a:defRPr>
            </a:lvl7pPr>
            <a:lvl8pPr lvl="7" algn="ctr">
              <a:spcBef>
                <a:spcPts val="0"/>
              </a:spcBef>
              <a:spcAft>
                <a:spcPts val="0"/>
              </a:spcAft>
              <a:buClr>
                <a:schemeClr val="lt1"/>
              </a:buClr>
              <a:buSzPts val="8000"/>
              <a:buNone/>
              <a:defRPr sz="7900">
                <a:solidFill>
                  <a:schemeClr val="lt1"/>
                </a:solidFill>
              </a:defRPr>
            </a:lvl8pPr>
            <a:lvl9pPr lvl="8" algn="ctr">
              <a:spcBef>
                <a:spcPts val="0"/>
              </a:spcBef>
              <a:spcAft>
                <a:spcPts val="0"/>
              </a:spcAft>
              <a:buClr>
                <a:schemeClr val="lt1"/>
              </a:buClr>
              <a:buSzPts val="8000"/>
              <a:buNone/>
              <a:defRPr sz="7900">
                <a:solidFill>
                  <a:schemeClr val="lt1"/>
                </a:solidFill>
              </a:defRPr>
            </a:lvl9pPr>
          </a:lstStyle>
          <a:p>
            <a:endParaRPr/>
          </a:p>
        </p:txBody>
      </p:sp>
      <p:sp>
        <p:nvSpPr>
          <p:cNvPr id="269" name="Shape 269"/>
          <p:cNvSpPr txBox="1">
            <a:spLocks noGrp="1"/>
          </p:cNvSpPr>
          <p:nvPr>
            <p:ph type="body" idx="1"/>
          </p:nvPr>
        </p:nvSpPr>
        <p:spPr>
          <a:xfrm>
            <a:off x="1388625" y="3616404"/>
            <a:ext cx="6366900" cy="1481599"/>
          </a:xfrm>
          <a:prstGeom prst="rect">
            <a:avLst/>
          </a:prstGeom>
        </p:spPr>
        <p:txBody>
          <a:bodyPr spcFirstLastPara="1" wrap="square" lIns="91394" tIns="91394" rIns="91394" bIns="91394" anchor="t" anchorCtr="0"/>
          <a:lstStyle>
            <a:lvl1pPr marL="457029" lvl="0" indent="-311034" algn="ctr">
              <a:spcBef>
                <a:spcPts val="0"/>
              </a:spcBef>
              <a:spcAft>
                <a:spcPts val="0"/>
              </a:spcAft>
              <a:buClr>
                <a:schemeClr val="lt1"/>
              </a:buClr>
              <a:buSzPts val="1300"/>
              <a:buChar char="●"/>
              <a:defRPr>
                <a:solidFill>
                  <a:schemeClr val="lt1"/>
                </a:solidFill>
              </a:defRPr>
            </a:lvl1pPr>
            <a:lvl2pPr marL="914058" lvl="1" indent="-298338" algn="ctr">
              <a:spcBef>
                <a:spcPts val="1600"/>
              </a:spcBef>
              <a:spcAft>
                <a:spcPts val="0"/>
              </a:spcAft>
              <a:buClr>
                <a:schemeClr val="lt1"/>
              </a:buClr>
              <a:buSzPts val="1100"/>
              <a:buChar char="○"/>
              <a:defRPr>
                <a:solidFill>
                  <a:schemeClr val="lt1"/>
                </a:solidFill>
              </a:defRPr>
            </a:lvl2pPr>
            <a:lvl3pPr marL="1371087" lvl="2" indent="-298338" algn="ctr">
              <a:spcBef>
                <a:spcPts val="1600"/>
              </a:spcBef>
              <a:spcAft>
                <a:spcPts val="0"/>
              </a:spcAft>
              <a:buClr>
                <a:schemeClr val="lt1"/>
              </a:buClr>
              <a:buSzPts val="1100"/>
              <a:buChar char="■"/>
              <a:defRPr>
                <a:solidFill>
                  <a:schemeClr val="lt1"/>
                </a:solidFill>
              </a:defRPr>
            </a:lvl3pPr>
            <a:lvl4pPr marL="1828116" lvl="3" indent="-298338" algn="ctr">
              <a:spcBef>
                <a:spcPts val="1600"/>
              </a:spcBef>
              <a:spcAft>
                <a:spcPts val="0"/>
              </a:spcAft>
              <a:buClr>
                <a:schemeClr val="lt1"/>
              </a:buClr>
              <a:buSzPts val="1100"/>
              <a:buChar char="●"/>
              <a:defRPr>
                <a:solidFill>
                  <a:schemeClr val="lt1"/>
                </a:solidFill>
              </a:defRPr>
            </a:lvl4pPr>
            <a:lvl5pPr marL="2285143" lvl="4" indent="-298338" algn="ctr">
              <a:spcBef>
                <a:spcPts val="1600"/>
              </a:spcBef>
              <a:spcAft>
                <a:spcPts val="0"/>
              </a:spcAft>
              <a:buClr>
                <a:schemeClr val="lt1"/>
              </a:buClr>
              <a:buSzPts val="1100"/>
              <a:buChar char="○"/>
              <a:defRPr>
                <a:solidFill>
                  <a:schemeClr val="lt1"/>
                </a:solidFill>
              </a:defRPr>
            </a:lvl5pPr>
            <a:lvl6pPr marL="2742172" lvl="5" indent="-298338" algn="ctr">
              <a:spcBef>
                <a:spcPts val="1600"/>
              </a:spcBef>
              <a:spcAft>
                <a:spcPts val="0"/>
              </a:spcAft>
              <a:buClr>
                <a:schemeClr val="lt1"/>
              </a:buClr>
              <a:buSzPts val="1100"/>
              <a:buChar char="■"/>
              <a:defRPr>
                <a:solidFill>
                  <a:schemeClr val="lt1"/>
                </a:solidFill>
              </a:defRPr>
            </a:lvl6pPr>
            <a:lvl7pPr marL="3199201" lvl="6" indent="-298338" algn="ctr">
              <a:spcBef>
                <a:spcPts val="1600"/>
              </a:spcBef>
              <a:spcAft>
                <a:spcPts val="0"/>
              </a:spcAft>
              <a:buClr>
                <a:schemeClr val="lt1"/>
              </a:buClr>
              <a:buSzPts val="1100"/>
              <a:buChar char="●"/>
              <a:defRPr>
                <a:solidFill>
                  <a:schemeClr val="lt1"/>
                </a:solidFill>
              </a:defRPr>
            </a:lvl7pPr>
            <a:lvl8pPr marL="3656232" lvl="7" indent="-298338" algn="ctr">
              <a:spcBef>
                <a:spcPts val="1600"/>
              </a:spcBef>
              <a:spcAft>
                <a:spcPts val="0"/>
              </a:spcAft>
              <a:buClr>
                <a:schemeClr val="lt1"/>
              </a:buClr>
              <a:buSzPts val="1100"/>
              <a:buChar char="○"/>
              <a:defRPr>
                <a:solidFill>
                  <a:schemeClr val="lt1"/>
                </a:solidFill>
              </a:defRPr>
            </a:lvl8pPr>
            <a:lvl9pPr marL="4113259" lvl="8" indent="-298338"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6315967"/>
            <a:ext cx="548700" cy="524801"/>
          </a:xfrm>
          <a:prstGeom prst="rect">
            <a:avLst/>
          </a:prstGeom>
        </p:spPr>
        <p:txBody>
          <a:bodyPr spcFirstLastPara="1" wrap="square" lIns="91394" tIns="91394" rIns="91394" bIns="91394"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192111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p:spPr>
        <p:txBody>
          <a:bodyPr anchor="b"/>
          <a:lstStyle>
            <a:lvl1pPr algn="ctr">
              <a:defRPr sz="46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p:spPr>
        <p:txBody>
          <a:bodyPr/>
          <a:lstStyle>
            <a:lvl1pPr marL="0" indent="0" algn="ctr">
              <a:buNone/>
              <a:defRPr sz="1800"/>
            </a:lvl1pPr>
            <a:lvl2pPr marL="342780" indent="0" algn="ctr">
              <a:buNone/>
              <a:defRPr sz="1600"/>
            </a:lvl2pPr>
            <a:lvl3pPr marL="685559" indent="0" algn="ctr">
              <a:buNone/>
              <a:defRPr sz="1400"/>
            </a:lvl3pPr>
            <a:lvl4pPr marL="1028339" indent="0" algn="ctr">
              <a:buNone/>
              <a:defRPr sz="1200"/>
            </a:lvl4pPr>
            <a:lvl5pPr marL="1371121" indent="0" algn="ctr">
              <a:buNone/>
              <a:defRPr sz="1200"/>
            </a:lvl5pPr>
            <a:lvl6pPr marL="1713900" indent="0" algn="ctr">
              <a:buNone/>
              <a:defRPr sz="1200"/>
            </a:lvl6pPr>
            <a:lvl7pPr marL="2056682" indent="0" algn="ctr">
              <a:buNone/>
              <a:defRPr sz="1200"/>
            </a:lvl7pPr>
            <a:lvl8pPr marL="2399459" indent="0" algn="ctr">
              <a:buNone/>
              <a:defRPr sz="1200"/>
            </a:lvl8pPr>
            <a:lvl9pPr marL="2742241"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a:t>
            </a:r>
          </a:p>
        </p:txBody>
      </p:sp>
      <p:sp>
        <p:nvSpPr>
          <p:cNvPr id="6" name="Slide Number Placeholder 5"/>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5560464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a:t>
            </a:r>
          </a:p>
        </p:txBody>
      </p:sp>
      <p:sp>
        <p:nvSpPr>
          <p:cNvPr id="6" name="Slide Number Placeholder 5"/>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34184719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p:spPr>
        <p:txBody>
          <a:bodyPr anchor="b"/>
          <a:lstStyle>
            <a:lvl1pPr>
              <a:defRPr sz="4600"/>
            </a:lvl1pPr>
          </a:lstStyle>
          <a:p>
            <a:r>
              <a:rPr lang="en-US"/>
              <a:t>Click to edit Master title style</a:t>
            </a:r>
            <a:endParaRPr lang="en-GB"/>
          </a:p>
        </p:txBody>
      </p:sp>
      <p:sp>
        <p:nvSpPr>
          <p:cNvPr id="3" name="Text Placeholder 2"/>
          <p:cNvSpPr>
            <a:spLocks noGrp="1"/>
          </p:cNvSpPr>
          <p:nvPr>
            <p:ph type="body" idx="1"/>
          </p:nvPr>
        </p:nvSpPr>
        <p:spPr>
          <a:xfrm>
            <a:off x="623892" y="4589468"/>
            <a:ext cx="7886700" cy="1500187"/>
          </a:xfrm>
        </p:spPr>
        <p:txBody>
          <a:bodyPr/>
          <a:lstStyle>
            <a:lvl1pPr marL="0" indent="0">
              <a:buNone/>
              <a:defRPr sz="1800">
                <a:solidFill>
                  <a:schemeClr val="tx1">
                    <a:tint val="75000"/>
                  </a:schemeClr>
                </a:solidFill>
              </a:defRPr>
            </a:lvl1pPr>
            <a:lvl2pPr marL="342780" indent="0">
              <a:buNone/>
              <a:defRPr sz="1600">
                <a:solidFill>
                  <a:schemeClr val="tx1">
                    <a:tint val="75000"/>
                  </a:schemeClr>
                </a:solidFill>
              </a:defRPr>
            </a:lvl2pPr>
            <a:lvl3pPr marL="685559" indent="0">
              <a:buNone/>
              <a:defRPr sz="1400">
                <a:solidFill>
                  <a:schemeClr val="tx1">
                    <a:tint val="75000"/>
                  </a:schemeClr>
                </a:solidFill>
              </a:defRPr>
            </a:lvl3pPr>
            <a:lvl4pPr marL="1028339" indent="0">
              <a:buNone/>
              <a:defRPr sz="1200">
                <a:solidFill>
                  <a:schemeClr val="tx1">
                    <a:tint val="75000"/>
                  </a:schemeClr>
                </a:solidFill>
              </a:defRPr>
            </a:lvl4pPr>
            <a:lvl5pPr marL="1371121" indent="0">
              <a:buNone/>
              <a:defRPr sz="1200">
                <a:solidFill>
                  <a:schemeClr val="tx1">
                    <a:tint val="75000"/>
                  </a:schemeClr>
                </a:solidFill>
              </a:defRPr>
            </a:lvl5pPr>
            <a:lvl6pPr marL="1713900" indent="0">
              <a:buNone/>
              <a:defRPr sz="1200">
                <a:solidFill>
                  <a:schemeClr val="tx1">
                    <a:tint val="75000"/>
                  </a:schemeClr>
                </a:solidFill>
              </a:defRPr>
            </a:lvl6pPr>
            <a:lvl7pPr marL="2056682" indent="0">
              <a:buNone/>
              <a:defRPr sz="1200">
                <a:solidFill>
                  <a:schemeClr val="tx1">
                    <a:tint val="75000"/>
                  </a:schemeClr>
                </a:solidFill>
              </a:defRPr>
            </a:lvl7pPr>
            <a:lvl8pPr marL="2399459" indent="0">
              <a:buNone/>
              <a:defRPr sz="1200">
                <a:solidFill>
                  <a:schemeClr val="tx1">
                    <a:tint val="75000"/>
                  </a:schemeClr>
                </a:solidFill>
              </a:defRPr>
            </a:lvl8pPr>
            <a:lvl9pPr marL="274224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a:t>
            </a:r>
          </a:p>
        </p:txBody>
      </p:sp>
      <p:sp>
        <p:nvSpPr>
          <p:cNvPr id="6" name="Slide Number Placeholder 5"/>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18056880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2" y="1825626"/>
            <a:ext cx="38862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3" y="1825626"/>
            <a:ext cx="38862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Official  </a:t>
            </a:r>
          </a:p>
        </p:txBody>
      </p:sp>
      <p:sp>
        <p:nvSpPr>
          <p:cNvPr id="7" name="Slide Number Placeholder 6"/>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5223928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2"/>
          </a:xfrm>
        </p:spPr>
        <p:txBody>
          <a:bodyPr/>
          <a:lstStyle/>
          <a:p>
            <a:r>
              <a:rPr lang="en-US"/>
              <a:t>Click to edit Master title style</a:t>
            </a:r>
            <a:endParaRPr lang="en-GB"/>
          </a:p>
        </p:txBody>
      </p:sp>
      <p:sp>
        <p:nvSpPr>
          <p:cNvPr id="3" name="Text Placeholder 2"/>
          <p:cNvSpPr>
            <a:spLocks noGrp="1"/>
          </p:cNvSpPr>
          <p:nvPr>
            <p:ph type="body" idx="1"/>
          </p:nvPr>
        </p:nvSpPr>
        <p:spPr>
          <a:xfrm>
            <a:off x="629841" y="1681164"/>
            <a:ext cx="3868340" cy="823911"/>
          </a:xfrm>
        </p:spPr>
        <p:txBody>
          <a:bodyPr anchor="b"/>
          <a:lstStyle>
            <a:lvl1pPr marL="0" indent="0">
              <a:buNone/>
              <a:defRPr sz="1800" b="1"/>
            </a:lvl1pPr>
            <a:lvl2pPr marL="342780" indent="0">
              <a:buNone/>
              <a:defRPr sz="1600" b="1"/>
            </a:lvl2pPr>
            <a:lvl3pPr marL="685559" indent="0">
              <a:buNone/>
              <a:defRPr sz="1400" b="1"/>
            </a:lvl3pPr>
            <a:lvl4pPr marL="1028339" indent="0">
              <a:buNone/>
              <a:defRPr sz="1200" b="1"/>
            </a:lvl4pPr>
            <a:lvl5pPr marL="1371121" indent="0">
              <a:buNone/>
              <a:defRPr sz="1200" b="1"/>
            </a:lvl5pPr>
            <a:lvl6pPr marL="1713900" indent="0">
              <a:buNone/>
              <a:defRPr sz="1200" b="1"/>
            </a:lvl6pPr>
            <a:lvl7pPr marL="2056682" indent="0">
              <a:buNone/>
              <a:defRPr sz="1200" b="1"/>
            </a:lvl7pPr>
            <a:lvl8pPr marL="2399459" indent="0">
              <a:buNone/>
              <a:defRPr sz="1200" b="1"/>
            </a:lvl8pPr>
            <a:lvl9pPr marL="274224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391" cy="823911"/>
          </a:xfrm>
        </p:spPr>
        <p:txBody>
          <a:bodyPr anchor="b"/>
          <a:lstStyle>
            <a:lvl1pPr marL="0" indent="0">
              <a:buNone/>
              <a:defRPr sz="1800" b="1"/>
            </a:lvl1pPr>
            <a:lvl2pPr marL="342780" indent="0">
              <a:buNone/>
              <a:defRPr sz="1600" b="1"/>
            </a:lvl2pPr>
            <a:lvl3pPr marL="685559" indent="0">
              <a:buNone/>
              <a:defRPr sz="1400" b="1"/>
            </a:lvl3pPr>
            <a:lvl4pPr marL="1028339" indent="0">
              <a:buNone/>
              <a:defRPr sz="1200" b="1"/>
            </a:lvl4pPr>
            <a:lvl5pPr marL="1371121" indent="0">
              <a:buNone/>
              <a:defRPr sz="1200" b="1"/>
            </a:lvl5pPr>
            <a:lvl6pPr marL="1713900" indent="0">
              <a:buNone/>
              <a:defRPr sz="1200" b="1"/>
            </a:lvl6pPr>
            <a:lvl7pPr marL="2056682" indent="0">
              <a:buNone/>
              <a:defRPr sz="1200" b="1"/>
            </a:lvl7pPr>
            <a:lvl8pPr marL="2399459" indent="0">
              <a:buNone/>
              <a:defRPr sz="1200" b="1"/>
            </a:lvl8pPr>
            <a:lvl9pPr marL="274224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Official  </a:t>
            </a:r>
          </a:p>
        </p:txBody>
      </p:sp>
      <p:sp>
        <p:nvSpPr>
          <p:cNvPr id="9" name="Slide Number Placeholder 8"/>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16808253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Official  </a:t>
            </a:r>
          </a:p>
        </p:txBody>
      </p:sp>
      <p:sp>
        <p:nvSpPr>
          <p:cNvPr id="5" name="Slide Number Placeholder 4"/>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11287257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Official  </a:t>
            </a:r>
          </a:p>
        </p:txBody>
      </p:sp>
      <p:sp>
        <p:nvSpPr>
          <p:cNvPr id="4" name="Slide Number Placeholder 3"/>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14445201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2949178" cy="1600199"/>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4" y="987425"/>
            <a:ext cx="4629150" cy="4873626"/>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780" indent="0">
              <a:buNone/>
              <a:defRPr sz="1000"/>
            </a:lvl2pPr>
            <a:lvl3pPr marL="685559" indent="0">
              <a:buNone/>
              <a:defRPr sz="1000"/>
            </a:lvl3pPr>
            <a:lvl4pPr marL="1028339" indent="0">
              <a:buNone/>
              <a:defRPr sz="800"/>
            </a:lvl4pPr>
            <a:lvl5pPr marL="1371121" indent="0">
              <a:buNone/>
              <a:defRPr sz="800"/>
            </a:lvl5pPr>
            <a:lvl6pPr marL="1713900" indent="0">
              <a:buNone/>
              <a:defRPr sz="800"/>
            </a:lvl6pPr>
            <a:lvl7pPr marL="2056682" indent="0">
              <a:buNone/>
              <a:defRPr sz="800"/>
            </a:lvl7pPr>
            <a:lvl8pPr marL="2399459" indent="0">
              <a:buNone/>
              <a:defRPr sz="800"/>
            </a:lvl8pPr>
            <a:lvl9pPr marL="274224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Official  </a:t>
            </a:r>
          </a:p>
        </p:txBody>
      </p:sp>
      <p:sp>
        <p:nvSpPr>
          <p:cNvPr id="7" name="Slide Number Placeholder 6"/>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12924029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2949178" cy="1600199"/>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4" y="987425"/>
            <a:ext cx="4629150" cy="4873626"/>
          </a:xfrm>
        </p:spPr>
        <p:txBody>
          <a:bodyPr/>
          <a:lstStyle>
            <a:lvl1pPr marL="0" indent="0">
              <a:buNone/>
              <a:defRPr sz="2400"/>
            </a:lvl1pPr>
            <a:lvl2pPr marL="342780" indent="0">
              <a:buNone/>
              <a:defRPr sz="2200"/>
            </a:lvl2pPr>
            <a:lvl3pPr marL="685559" indent="0">
              <a:buNone/>
              <a:defRPr sz="1800"/>
            </a:lvl3pPr>
            <a:lvl4pPr marL="1028339" indent="0">
              <a:buNone/>
              <a:defRPr sz="1600"/>
            </a:lvl4pPr>
            <a:lvl5pPr marL="1371121" indent="0">
              <a:buNone/>
              <a:defRPr sz="1600"/>
            </a:lvl5pPr>
            <a:lvl6pPr marL="1713900" indent="0">
              <a:buNone/>
              <a:defRPr sz="1600"/>
            </a:lvl6pPr>
            <a:lvl7pPr marL="2056682" indent="0">
              <a:buNone/>
              <a:defRPr sz="1600"/>
            </a:lvl7pPr>
            <a:lvl8pPr marL="2399459" indent="0">
              <a:buNone/>
              <a:defRPr sz="1600"/>
            </a:lvl8pPr>
            <a:lvl9pPr marL="2742241" indent="0">
              <a:buNone/>
              <a:defRPr sz="1600"/>
            </a:lvl9pPr>
          </a:lstStyle>
          <a:p>
            <a:endParaRPr lang="en-GB"/>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780" indent="0">
              <a:buNone/>
              <a:defRPr sz="1000"/>
            </a:lvl2pPr>
            <a:lvl3pPr marL="685559" indent="0">
              <a:buNone/>
              <a:defRPr sz="1000"/>
            </a:lvl3pPr>
            <a:lvl4pPr marL="1028339" indent="0">
              <a:buNone/>
              <a:defRPr sz="800"/>
            </a:lvl4pPr>
            <a:lvl5pPr marL="1371121" indent="0">
              <a:buNone/>
              <a:defRPr sz="800"/>
            </a:lvl5pPr>
            <a:lvl6pPr marL="1713900" indent="0">
              <a:buNone/>
              <a:defRPr sz="800"/>
            </a:lvl6pPr>
            <a:lvl7pPr marL="2056682" indent="0">
              <a:buNone/>
              <a:defRPr sz="800"/>
            </a:lvl7pPr>
            <a:lvl8pPr marL="2399459" indent="0">
              <a:buNone/>
              <a:defRPr sz="800"/>
            </a:lvl8pPr>
            <a:lvl9pPr marL="274224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Official  </a:t>
            </a:r>
          </a:p>
        </p:txBody>
      </p:sp>
      <p:sp>
        <p:nvSpPr>
          <p:cNvPr id="7" name="Slide Number Placeholder 6"/>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310325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70475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a:t>
            </a:r>
          </a:p>
        </p:txBody>
      </p:sp>
      <p:sp>
        <p:nvSpPr>
          <p:cNvPr id="6" name="Slide Number Placeholder 5"/>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25933683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a:t>
            </a:r>
          </a:p>
        </p:txBody>
      </p:sp>
      <p:sp>
        <p:nvSpPr>
          <p:cNvPr id="6" name="Slide Number Placeholder 5"/>
          <p:cNvSpPr>
            <a:spLocks noGrp="1"/>
          </p:cNvSpPr>
          <p:nvPr>
            <p:ph type="sldNum" sz="quarter" idx="12"/>
          </p:nvPr>
        </p:nvSpPr>
        <p:spPr/>
        <p:txBody>
          <a:bodyPr/>
          <a:lstStyle/>
          <a:p>
            <a:fld id="{EE8FDE6A-3956-4C8E-9A81-BA4801AC6EA9}" type="slidenum">
              <a:rPr lang="en-GB" smtClean="0"/>
              <a:t>‹#›</a:t>
            </a:fld>
            <a:endParaRPr lang="en-GB"/>
          </a:p>
        </p:txBody>
      </p:sp>
    </p:spTree>
    <p:extLst>
      <p:ext uri="{BB962C8B-B14F-4D97-AF65-F5344CB8AC3E}">
        <p14:creationId xmlns:p14="http://schemas.microsoft.com/office/powerpoint/2010/main" val="42204329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asic 1">
    <p:spTree>
      <p:nvGrpSpPr>
        <p:cNvPr id="1" name=""/>
        <p:cNvGrpSpPr/>
        <p:nvPr/>
      </p:nvGrpSpPr>
      <p:grpSpPr>
        <a:xfrm>
          <a:off x="0" y="0"/>
          <a:ext cx="0" cy="0"/>
          <a:chOff x="0" y="0"/>
          <a:chExt cx="0" cy="0"/>
        </a:xfrm>
      </p:grpSpPr>
      <p:sp>
        <p:nvSpPr>
          <p:cNvPr id="7" name="Text Placeholder 2"/>
          <p:cNvSpPr>
            <a:spLocks noGrp="1"/>
          </p:cNvSpPr>
          <p:nvPr>
            <p:ph idx="1"/>
          </p:nvPr>
        </p:nvSpPr>
        <p:spPr>
          <a:xfrm>
            <a:off x="274323" y="1005839"/>
            <a:ext cx="8458201" cy="5090161"/>
          </a:xfrm>
          <a:prstGeom prst="rect">
            <a:avLst/>
          </a:prstGeom>
        </p:spPr>
        <p:txBody>
          <a:bodyPr vert="horz" wrap="square" lIns="0" tIns="0" rIns="0" bIns="0" rtlCol="0">
            <a:noAutofit/>
          </a:bodyPr>
          <a:lstStyle>
            <a:lvl1pPr marL="214238" indent="-214238">
              <a:buFont typeface="Arial" panose="020B0604020202020204" pitchFamily="34" charset="0"/>
              <a:buChar char="•"/>
              <a:defRPr sz="1000">
                <a:latin typeface="Arial" panose="020B0604020202020204" pitchFamily="34" charset="0"/>
                <a:cs typeface="Arial" panose="020B0604020202020204" pitchFamily="34" charset="0"/>
              </a:defRPr>
            </a:lvl1pPr>
            <a:lvl2pPr marL="557019" indent="-214238">
              <a:buFont typeface="Arial" panose="020B0604020202020204" pitchFamily="34" charset="0"/>
              <a:buChar char="•"/>
              <a:defRPr sz="1000">
                <a:latin typeface="Arial" panose="020B0604020202020204" pitchFamily="34" charset="0"/>
                <a:cs typeface="Arial" panose="020B0604020202020204" pitchFamily="34" charset="0"/>
              </a:defRPr>
            </a:lvl2pPr>
            <a:lvl3pPr marL="899799" indent="-214238">
              <a:buFont typeface="Arial" panose="020B0604020202020204" pitchFamily="34" charset="0"/>
              <a:buChar char="•"/>
              <a:defRPr sz="1000">
                <a:latin typeface="Arial" panose="020B0604020202020204" pitchFamily="34" charset="0"/>
                <a:cs typeface="Arial" panose="020B0604020202020204" pitchFamily="34" charset="0"/>
              </a:defRPr>
            </a:lvl3pPr>
            <a:lvl4pPr marL="1242579" indent="-214238">
              <a:buFont typeface="Arial" panose="020B0604020202020204" pitchFamily="34" charset="0"/>
              <a:buChar char="•"/>
              <a:defRPr sz="1000">
                <a:latin typeface="Arial" panose="020B0604020202020204" pitchFamily="34" charset="0"/>
                <a:cs typeface="Arial" panose="020B0604020202020204" pitchFamily="34" charset="0"/>
              </a:defRPr>
            </a:lvl4pPr>
            <a:lvl5pPr marL="1585358" indent="-214238">
              <a:buFont typeface="Arial" panose="020B0604020202020204" pitchFamily="34" charset="0"/>
              <a:buChar char="•"/>
              <a:defRPr sz="1000">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Placeholder 1"/>
          <p:cNvSpPr>
            <a:spLocks noGrp="1"/>
          </p:cNvSpPr>
          <p:nvPr>
            <p:ph type="title"/>
          </p:nvPr>
        </p:nvSpPr>
        <p:spPr>
          <a:xfrm>
            <a:off x="274320" y="361857"/>
            <a:ext cx="8601394" cy="365759"/>
          </a:xfrm>
          <a:prstGeom prst="rect">
            <a:avLst/>
          </a:prstGeom>
        </p:spPr>
        <p:txBody>
          <a:bodyPr rtlCol="0">
            <a:noAutofit/>
          </a:bodyPr>
          <a:lstStyle>
            <a:lvl1pPr>
              <a:defRPr/>
            </a:lvl1pPr>
          </a:lstStyle>
          <a:p>
            <a:r>
              <a:rPr lang="en-US" noProof="0"/>
              <a:t>Click to edit Master title style</a:t>
            </a:r>
            <a:endParaRPr lang="en-GB" noProof="0" dirty="0"/>
          </a:p>
        </p:txBody>
      </p:sp>
      <p:sp>
        <p:nvSpPr>
          <p:cNvPr id="5" name="Text Placeholder 7"/>
          <p:cNvSpPr>
            <a:spLocks noGrp="1"/>
          </p:cNvSpPr>
          <p:nvPr>
            <p:ph type="body" sz="quarter" idx="27"/>
          </p:nvPr>
        </p:nvSpPr>
        <p:spPr>
          <a:xfrm>
            <a:off x="576000" y="6537961"/>
            <a:ext cx="7128000" cy="228599"/>
          </a:xfrm>
          <a:prstGeom prst="rect">
            <a:avLst/>
          </a:prstGeom>
          <a:noFill/>
          <a:ln>
            <a:noFill/>
          </a:ln>
        </p:spPr>
        <p:txBody>
          <a:bodyPr anchor="b"/>
          <a:lstStyle>
            <a:lvl1pPr marL="0" indent="0" algn="l">
              <a:buNone/>
              <a:defRPr sz="800" i="1" baseline="0">
                <a:solidFill>
                  <a:schemeClr val="tx1">
                    <a:lumMod val="50000"/>
                    <a:lumOff val="50000"/>
                  </a:schemeClr>
                </a:solidFill>
              </a:defRPr>
            </a:lvl1pPr>
            <a:lvl2pPr>
              <a:defRPr sz="1000"/>
            </a:lvl2pPr>
            <a:lvl3pPr>
              <a:defRPr sz="1000"/>
            </a:lvl3pPr>
            <a:lvl4pPr>
              <a:defRPr sz="1000"/>
            </a:lvl4pPr>
            <a:lvl5pPr>
              <a:defRPr sz="1000"/>
            </a:lvl5pPr>
          </a:lstStyle>
          <a:p>
            <a:pPr lvl="0"/>
            <a:r>
              <a:rPr lang="en-US" noProof="0"/>
              <a:t>Click to edit Master text styles</a:t>
            </a:r>
          </a:p>
        </p:txBody>
      </p:sp>
    </p:spTree>
    <p:extLst>
      <p:ext uri="{BB962C8B-B14F-4D97-AF65-F5344CB8AC3E}">
        <p14:creationId xmlns:p14="http://schemas.microsoft.com/office/powerpoint/2010/main" val="23353872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154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990857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9025" y="147725"/>
            <a:ext cx="8765946" cy="430887"/>
          </a:xfrm>
        </p:spPr>
        <p:txBody>
          <a:bodyPr lIns="0" tIns="0" rIns="0" bIns="0"/>
          <a:lstStyle>
            <a:lvl1pPr>
              <a:defRPr sz="2800" b="0" i="0">
                <a:solidFill>
                  <a:srgbClr val="3333B2"/>
                </a:solidFill>
                <a:latin typeface="Tahoma"/>
                <a:cs typeface="Tahoma"/>
              </a:defRPr>
            </a:lvl1pPr>
          </a:lstStyle>
          <a:p>
            <a:endParaRPr/>
          </a:p>
        </p:txBody>
      </p:sp>
      <p:sp>
        <p:nvSpPr>
          <p:cNvPr id="3" name="Holder 3"/>
          <p:cNvSpPr>
            <a:spLocks noGrp="1"/>
          </p:cNvSpPr>
          <p:nvPr>
            <p:ph type="body" idx="1"/>
          </p:nvPr>
        </p:nvSpPr>
        <p:spPr>
          <a:xfrm>
            <a:off x="712603" y="1967954"/>
            <a:ext cx="7718795" cy="338554"/>
          </a:xfrm>
        </p:spPr>
        <p:txBody>
          <a:bodyPr lIns="0" tIns="0" rIns="0" bIns="0"/>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466089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9025" y="147725"/>
            <a:ext cx="8765946" cy="430887"/>
          </a:xfrm>
        </p:spPr>
        <p:txBody>
          <a:bodyPr lIns="0" tIns="0" rIns="0" bIns="0"/>
          <a:lstStyle>
            <a:lvl1pPr>
              <a:defRPr sz="2800" b="0" i="0">
                <a:solidFill>
                  <a:srgbClr val="3333B2"/>
                </a:solidFill>
                <a:latin typeface="Tahoma"/>
                <a:cs typeface="Tahoma"/>
              </a:defRPr>
            </a:lvl1pPr>
          </a:lstStyle>
          <a:p>
            <a:endParaRPr/>
          </a:p>
        </p:txBody>
      </p:sp>
      <p:sp>
        <p:nvSpPr>
          <p:cNvPr id="3" name="Holder 3"/>
          <p:cNvSpPr>
            <a:spLocks noGrp="1"/>
          </p:cNvSpPr>
          <p:nvPr>
            <p:ph sz="half" idx="2"/>
          </p:nvPr>
        </p:nvSpPr>
        <p:spPr>
          <a:xfrm>
            <a:off x="457201" y="1577340"/>
            <a:ext cx="3977639"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39" cy="1692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019270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9025" y="147725"/>
            <a:ext cx="8765946" cy="430887"/>
          </a:xfrm>
        </p:spPr>
        <p:txBody>
          <a:bodyPr lIns="0" tIns="0" rIns="0" bIns="0"/>
          <a:lstStyle>
            <a:lvl1pPr>
              <a:defRPr sz="2800" b="0" i="0">
                <a:solidFill>
                  <a:srgbClr val="3333B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123888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53100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03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99011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Content Placeholder 2"/>
          <p:cNvSpPr>
            <a:spLocks noGrp="1"/>
          </p:cNvSpPr>
          <p:nvPr>
            <p:ph idx="1"/>
          </p:nvPr>
        </p:nvSpPr>
        <p:spPr>
          <a:xfrm>
            <a:off x="628654" y="1825626"/>
            <a:ext cx="788670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3523D93B-B382-480D-ADA2-E4F76006B189}" type="datetimeFigureOut">
              <a:rPr lang="en-GB" altLang="en-US"/>
              <a:pPr/>
              <a:t>15/05/2018</a:t>
            </a:fld>
            <a:r>
              <a:rPr lang="en-GB" altLang="en-US"/>
              <a:t> - </a:t>
            </a:r>
            <a:fld id="{07B68D39-A553-40E0-8A0B-655AD89279BD}" type="slidenum">
              <a:rPr lang="en-GB" altLang="en-US"/>
              <a:pPr/>
              <a:t>‹#›</a:t>
            </a:fld>
            <a:endParaRPr lang="en-GB" altLang="en-US"/>
          </a:p>
        </p:txBody>
      </p:sp>
    </p:spTree>
    <p:extLst>
      <p:ext uri="{BB962C8B-B14F-4D97-AF65-F5344CB8AC3E}">
        <p14:creationId xmlns:p14="http://schemas.microsoft.com/office/powerpoint/2010/main" val="2857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p:spPr>
        <p:txBody>
          <a:bodyPr/>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94411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3186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641" y="431800"/>
            <a:ext cx="1835149" cy="565149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68425" y="431800"/>
            <a:ext cx="5357814" cy="56514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032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p:spPr>
        <p:txBody>
          <a:bodyPr anchor="b"/>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p:spPr>
        <p:txBody>
          <a:bodyPr/>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93837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327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p:spPr>
        <p:txBody>
          <a:bodyPr anchor="b"/>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p:spPr>
        <p:txBody>
          <a:bodyPr/>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Tree>
    <p:extLst>
      <p:ext uri="{BB962C8B-B14F-4D97-AF65-F5344CB8AC3E}">
        <p14:creationId xmlns:p14="http://schemas.microsoft.com/office/powerpoint/2010/main" val="220295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3" y="1368425"/>
            <a:ext cx="3594099" cy="4714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099" y="1368425"/>
            <a:ext cx="3595688" cy="4714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764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5901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7080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30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a:prstGeom prst="rect">
            <a:avLst/>
          </a:prstGeom>
        </p:spPr>
        <p:txBody>
          <a:bodyPr lIns="91408" tIns="45705" rIns="91408" bIns="45705" anchor="b"/>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a:prstGeom prst="rect">
            <a:avLst/>
          </a:prstGeom>
        </p:spPr>
        <p:txBody>
          <a:bodyPr lIns="91408" tIns="45705" rIns="91408" bIns="45705"/>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6D597A83-9649-49F0-957B-C1027F41CA11}" type="datetimeFigureOut">
              <a:rPr lang="en-GB" altLang="en-US"/>
              <a:pPr/>
              <a:t>15/05/2018</a:t>
            </a:fld>
            <a:r>
              <a:rPr lang="en-GB" altLang="en-US"/>
              <a:t> - </a:t>
            </a:r>
            <a:fld id="{74690100-4EA1-4C75-B51E-A54224D0CF89}" type="slidenum">
              <a:rPr lang="en-GB" altLang="en-US"/>
              <a:pPr/>
              <a:t>‹#›</a:t>
            </a:fld>
            <a:endParaRPr lang="en-GB" altLang="en-US"/>
          </a:p>
        </p:txBody>
      </p:sp>
    </p:spTree>
    <p:extLst>
      <p:ext uri="{BB962C8B-B14F-4D97-AF65-F5344CB8AC3E}">
        <p14:creationId xmlns:p14="http://schemas.microsoft.com/office/powerpoint/2010/main" val="1175361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3835682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p:spPr>
        <p:txBody>
          <a:bodyPr/>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465758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8805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641" y="431800"/>
            <a:ext cx="1835149" cy="565149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68425" y="431800"/>
            <a:ext cx="5357814" cy="56514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7434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p:spPr>
        <p:txBody>
          <a:bodyPr anchor="b"/>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p:spPr>
        <p:txBody>
          <a:bodyPr/>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1175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500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p:spPr>
        <p:txBody>
          <a:bodyPr anchor="b"/>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p:spPr>
        <p:txBody>
          <a:bodyPr/>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Tree>
    <p:extLst>
      <p:ext uri="{BB962C8B-B14F-4D97-AF65-F5344CB8AC3E}">
        <p14:creationId xmlns:p14="http://schemas.microsoft.com/office/powerpoint/2010/main" val="183343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3" y="1368425"/>
            <a:ext cx="3594099" cy="4714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099" y="1368425"/>
            <a:ext cx="3595688" cy="4714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233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5243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767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Content Placeholder 2"/>
          <p:cNvSpPr>
            <a:spLocks noGrp="1"/>
          </p:cNvSpPr>
          <p:nvPr>
            <p:ph sz="half" idx="1"/>
          </p:nvPr>
        </p:nvSpPr>
        <p:spPr>
          <a:xfrm>
            <a:off x="628649" y="1825626"/>
            <a:ext cx="386715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825626"/>
            <a:ext cx="386715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5EC6154F-B83A-478E-B4BC-46F7A4BBFFAE}" type="datetimeFigureOut">
              <a:rPr lang="en-GB" altLang="en-US"/>
              <a:pPr/>
              <a:t>15/05/2018</a:t>
            </a:fld>
            <a:r>
              <a:rPr lang="en-GB" altLang="en-US"/>
              <a:t> - </a:t>
            </a:r>
            <a:fld id="{4F20124A-0474-478F-990C-A6476D05ED36}" type="slidenum">
              <a:rPr lang="en-GB" altLang="en-US"/>
              <a:pPr/>
              <a:t>‹#›</a:t>
            </a:fld>
            <a:endParaRPr lang="en-GB" altLang="en-US"/>
          </a:p>
        </p:txBody>
      </p:sp>
    </p:spTree>
    <p:extLst>
      <p:ext uri="{BB962C8B-B14F-4D97-AF65-F5344CB8AC3E}">
        <p14:creationId xmlns:p14="http://schemas.microsoft.com/office/powerpoint/2010/main" val="818111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71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3489040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p:spPr>
        <p:txBody>
          <a:bodyPr/>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221554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417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641" y="431800"/>
            <a:ext cx="1835149" cy="565149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68425" y="431800"/>
            <a:ext cx="5357814" cy="56514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6597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p:spPr>
        <p:txBody>
          <a:bodyPr/>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p:spPr>
        <p:txBody>
          <a:bodyPr/>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smtClean="0"/>
            </a:lvl1pPr>
          </a:lstStyle>
          <a:p>
            <a:pPr>
              <a:defRPr/>
            </a:pPr>
            <a:fld id="{35152FD1-6DE7-4D7E-AF88-6FC4651372C8}" type="datetimeFigureOut">
              <a:rPr lang="en-GB"/>
              <a:pPr>
                <a:defRPr/>
              </a:pPr>
              <a:t>15/05/2018</a:t>
            </a:fld>
            <a:endParaRPr lang="en-GB" dirty="0"/>
          </a:p>
        </p:txBody>
      </p:sp>
      <p:sp>
        <p:nvSpPr>
          <p:cNvPr id="5" name="Footer Placeholder 4"/>
          <p:cNvSpPr>
            <a:spLocks noGrp="1"/>
          </p:cNvSpPr>
          <p:nvPr>
            <p:ph type="ftr" sz="quarter" idx="11"/>
          </p:nvPr>
        </p:nvSpPr>
        <p:spPr/>
        <p:txBody>
          <a:bodyPr/>
          <a:lstStyle>
            <a:lvl1pPr>
              <a:defRPr smtClean="0"/>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fld id="{A8BD0AE0-88D0-4DBA-914D-A4D86086C7FF}" type="slidenum">
              <a:rPr lang="en-GB" altLang="en-US"/>
              <a:pPr/>
              <a:t>‹#›</a:t>
            </a:fld>
            <a:endParaRPr lang="en-GB" altLang="en-US"/>
          </a:p>
        </p:txBody>
      </p:sp>
    </p:spTree>
    <p:extLst>
      <p:ext uri="{BB962C8B-B14F-4D97-AF65-F5344CB8AC3E}">
        <p14:creationId xmlns:p14="http://schemas.microsoft.com/office/powerpoint/2010/main" val="3581562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015B7459-50D1-4A0D-9E2F-ACE405BCC4E3}" type="datetimeFigureOut">
              <a:rPr lang="en-GB"/>
              <a:pPr>
                <a:defRPr/>
              </a:pPr>
              <a:t>15/05/2018</a:t>
            </a:fld>
            <a:endParaRPr lang="en-GB" dirty="0"/>
          </a:p>
        </p:txBody>
      </p:sp>
      <p:sp>
        <p:nvSpPr>
          <p:cNvPr id="5" name="Footer Placeholder 4"/>
          <p:cNvSpPr>
            <a:spLocks noGrp="1"/>
          </p:cNvSpPr>
          <p:nvPr>
            <p:ph type="ftr" sz="quarter" idx="11"/>
          </p:nvPr>
        </p:nvSpPr>
        <p:spPr/>
        <p:txBody>
          <a:bodyPr/>
          <a:lstStyle>
            <a:lvl1pPr>
              <a:defRPr smtClean="0"/>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fld id="{3258CA41-F9B4-4E56-850E-2297E8F7363A}" type="slidenum">
              <a:rPr lang="en-GB" altLang="en-US"/>
              <a:pPr/>
              <a:t>‹#›</a:t>
            </a:fld>
            <a:endParaRPr lang="en-GB" altLang="en-US"/>
          </a:p>
        </p:txBody>
      </p:sp>
    </p:spTree>
    <p:extLst>
      <p:ext uri="{BB962C8B-B14F-4D97-AF65-F5344CB8AC3E}">
        <p14:creationId xmlns:p14="http://schemas.microsoft.com/office/powerpoint/2010/main" val="3082683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p:spPr>
        <p:txBody>
          <a:bodyPr/>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p:spPr>
        <p:txBody>
          <a:bodyPr/>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smtClean="0"/>
            </a:lvl1pPr>
          </a:lstStyle>
          <a:p>
            <a:pPr>
              <a:defRPr/>
            </a:pPr>
            <a:fld id="{0723792E-5D8F-40B2-ABEF-A74CEE80D301}" type="datetimeFigureOut">
              <a:rPr lang="en-GB"/>
              <a:pPr>
                <a:defRPr/>
              </a:pPr>
              <a:t>15/05/2018</a:t>
            </a:fld>
            <a:endParaRPr lang="en-GB" dirty="0"/>
          </a:p>
        </p:txBody>
      </p:sp>
      <p:sp>
        <p:nvSpPr>
          <p:cNvPr id="5" name="Footer Placeholder 4"/>
          <p:cNvSpPr>
            <a:spLocks noGrp="1"/>
          </p:cNvSpPr>
          <p:nvPr>
            <p:ph type="ftr" sz="quarter" idx="11"/>
          </p:nvPr>
        </p:nvSpPr>
        <p:spPr/>
        <p:txBody>
          <a:bodyPr/>
          <a:lstStyle>
            <a:lvl1pPr>
              <a:defRPr smtClean="0"/>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fld id="{720873D5-B81A-4055-99EE-7620BD292C62}" type="slidenum">
              <a:rPr lang="en-GB" altLang="en-US"/>
              <a:pPr/>
              <a:t>‹#›</a:t>
            </a:fld>
            <a:endParaRPr lang="en-GB" altLang="en-US"/>
          </a:p>
        </p:txBody>
      </p:sp>
    </p:spTree>
    <p:extLst>
      <p:ext uri="{BB962C8B-B14F-4D97-AF65-F5344CB8AC3E}">
        <p14:creationId xmlns:p14="http://schemas.microsoft.com/office/powerpoint/2010/main" val="3095582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3401" y="1268414"/>
            <a:ext cx="3962400"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268414"/>
            <a:ext cx="3962400"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fld id="{5E288368-C907-4BDB-9DE4-74DA6561F950}" type="datetimeFigureOut">
              <a:rPr lang="en-GB"/>
              <a:pPr>
                <a:defRPr/>
              </a:pPr>
              <a:t>15/05/2018</a:t>
            </a:fld>
            <a:endParaRPr lang="en-GB" dirty="0"/>
          </a:p>
        </p:txBody>
      </p:sp>
      <p:sp>
        <p:nvSpPr>
          <p:cNvPr id="6" name="Footer Placeholder 5"/>
          <p:cNvSpPr>
            <a:spLocks noGrp="1"/>
          </p:cNvSpPr>
          <p:nvPr>
            <p:ph type="ftr" sz="quarter" idx="11"/>
          </p:nvPr>
        </p:nvSpPr>
        <p:spPr/>
        <p:txBody>
          <a:bodyPr/>
          <a:lstStyle>
            <a:lvl1pPr>
              <a:defRPr smtClean="0"/>
            </a:lvl1pPr>
          </a:lstStyle>
          <a:p>
            <a:pPr>
              <a:defRPr/>
            </a:pPr>
            <a:r>
              <a:rPr lang="en-GB"/>
              <a:t>UNCLASSIFIED</a:t>
            </a:r>
          </a:p>
        </p:txBody>
      </p:sp>
      <p:sp>
        <p:nvSpPr>
          <p:cNvPr id="7" name="Slide Number Placeholder 6"/>
          <p:cNvSpPr>
            <a:spLocks noGrp="1"/>
          </p:cNvSpPr>
          <p:nvPr>
            <p:ph type="sldNum" sz="quarter" idx="12"/>
          </p:nvPr>
        </p:nvSpPr>
        <p:spPr/>
        <p:txBody>
          <a:bodyPr/>
          <a:lstStyle>
            <a:lvl1pPr>
              <a:defRPr/>
            </a:lvl1pPr>
          </a:lstStyle>
          <a:p>
            <a:fld id="{C7FC6FAC-1398-42E4-8466-3ECC517BC6B2}" type="slidenum">
              <a:rPr lang="en-GB" altLang="en-US"/>
              <a:pPr/>
              <a:t>‹#›</a:t>
            </a:fld>
            <a:endParaRPr lang="en-GB" altLang="en-US"/>
          </a:p>
        </p:txBody>
      </p:sp>
    </p:spTree>
    <p:extLst>
      <p:ext uri="{BB962C8B-B14F-4D97-AF65-F5344CB8AC3E}">
        <p14:creationId xmlns:p14="http://schemas.microsoft.com/office/powerpoint/2010/main" val="2266065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p:spPr>
        <p:txBody>
          <a:bodyPr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smtClean="0"/>
            </a:lvl1pPr>
          </a:lstStyle>
          <a:p>
            <a:pPr>
              <a:defRPr/>
            </a:pPr>
            <a:fld id="{F7F8B6C4-6011-408B-A132-104074223282}" type="datetimeFigureOut">
              <a:rPr lang="en-GB"/>
              <a:pPr>
                <a:defRPr/>
              </a:pPr>
              <a:t>15/05/2018</a:t>
            </a:fld>
            <a:endParaRPr lang="en-GB" dirty="0"/>
          </a:p>
        </p:txBody>
      </p:sp>
      <p:sp>
        <p:nvSpPr>
          <p:cNvPr id="8" name="Footer Placeholder 7"/>
          <p:cNvSpPr>
            <a:spLocks noGrp="1"/>
          </p:cNvSpPr>
          <p:nvPr>
            <p:ph type="ftr" sz="quarter" idx="11"/>
          </p:nvPr>
        </p:nvSpPr>
        <p:spPr/>
        <p:txBody>
          <a:bodyPr/>
          <a:lstStyle>
            <a:lvl1pPr>
              <a:defRPr smtClean="0"/>
            </a:lvl1pPr>
          </a:lstStyle>
          <a:p>
            <a:pPr>
              <a:defRPr/>
            </a:pPr>
            <a:r>
              <a:rPr lang="en-GB"/>
              <a:t>UNCLASSIFIED</a:t>
            </a:r>
          </a:p>
        </p:txBody>
      </p:sp>
      <p:sp>
        <p:nvSpPr>
          <p:cNvPr id="9" name="Slide Number Placeholder 8"/>
          <p:cNvSpPr>
            <a:spLocks noGrp="1"/>
          </p:cNvSpPr>
          <p:nvPr>
            <p:ph type="sldNum" sz="quarter" idx="12"/>
          </p:nvPr>
        </p:nvSpPr>
        <p:spPr/>
        <p:txBody>
          <a:bodyPr/>
          <a:lstStyle>
            <a:lvl1pPr>
              <a:defRPr/>
            </a:lvl1pPr>
          </a:lstStyle>
          <a:p>
            <a:fld id="{77CE852F-FBB2-4DB7-9A2C-703841279255}" type="slidenum">
              <a:rPr lang="en-GB" altLang="en-US"/>
              <a:pPr/>
              <a:t>‹#›</a:t>
            </a:fld>
            <a:endParaRPr lang="en-GB" altLang="en-US"/>
          </a:p>
        </p:txBody>
      </p:sp>
    </p:spTree>
    <p:extLst>
      <p:ext uri="{BB962C8B-B14F-4D97-AF65-F5344CB8AC3E}">
        <p14:creationId xmlns:p14="http://schemas.microsoft.com/office/powerpoint/2010/main" val="279208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a:prstGeom prst="rect">
            <a:avLst/>
          </a:prstGeom>
        </p:spPr>
        <p:txBody>
          <a:bodyPr lIns="91408" tIns="45705" rIns="91408" bIns="45705"/>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a:prstGeom prst="rect">
            <a:avLst/>
          </a:prstGeom>
        </p:spPr>
        <p:txBody>
          <a:bodyPr lIns="91408" tIns="45705" rIns="91408" bIns="45705"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a:prstGeom prst="rect">
            <a:avLst/>
          </a:prstGeom>
        </p:spPr>
        <p:txBody>
          <a:bodyPr lIns="91408" tIns="45705" rIns="91408" bIns="45705"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81AE5D42-2146-4913-AC90-A8E22CAF92F1}" type="datetimeFigureOut">
              <a:rPr lang="en-GB" altLang="en-US"/>
              <a:pPr/>
              <a:t>15/05/2018</a:t>
            </a:fld>
            <a:r>
              <a:rPr lang="en-GB" altLang="en-US"/>
              <a:t> - </a:t>
            </a:r>
            <a:fld id="{BDC998A9-678D-4D92-B13E-EDAD571C3BED}" type="slidenum">
              <a:rPr lang="en-GB" altLang="en-US"/>
              <a:pPr/>
              <a:t>‹#›</a:t>
            </a:fld>
            <a:endParaRPr lang="en-GB" altLang="en-US"/>
          </a:p>
        </p:txBody>
      </p:sp>
    </p:spTree>
    <p:extLst>
      <p:ext uri="{BB962C8B-B14F-4D97-AF65-F5344CB8AC3E}">
        <p14:creationId xmlns:p14="http://schemas.microsoft.com/office/powerpoint/2010/main" val="4221667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smtClean="0"/>
            </a:lvl1pPr>
          </a:lstStyle>
          <a:p>
            <a:pPr>
              <a:defRPr/>
            </a:pPr>
            <a:fld id="{16FACA90-3AD3-404C-97AA-A446EFC0E4B1}" type="datetimeFigureOut">
              <a:rPr lang="en-GB"/>
              <a:pPr>
                <a:defRPr/>
              </a:pPr>
              <a:t>15/05/2018</a:t>
            </a:fld>
            <a:endParaRPr lang="en-GB" dirty="0"/>
          </a:p>
        </p:txBody>
      </p:sp>
      <p:sp>
        <p:nvSpPr>
          <p:cNvPr id="4" name="Footer Placeholder 3"/>
          <p:cNvSpPr>
            <a:spLocks noGrp="1"/>
          </p:cNvSpPr>
          <p:nvPr>
            <p:ph type="ftr" sz="quarter" idx="11"/>
          </p:nvPr>
        </p:nvSpPr>
        <p:spPr/>
        <p:txBody>
          <a:bodyPr/>
          <a:lstStyle>
            <a:lvl1pPr>
              <a:defRPr smtClean="0"/>
            </a:lvl1pPr>
          </a:lstStyle>
          <a:p>
            <a:pPr>
              <a:defRPr/>
            </a:pPr>
            <a:r>
              <a:rPr lang="en-GB"/>
              <a:t>UNCLASSIFIED</a:t>
            </a:r>
          </a:p>
        </p:txBody>
      </p:sp>
      <p:sp>
        <p:nvSpPr>
          <p:cNvPr id="5" name="Slide Number Placeholder 4"/>
          <p:cNvSpPr>
            <a:spLocks noGrp="1"/>
          </p:cNvSpPr>
          <p:nvPr>
            <p:ph type="sldNum" sz="quarter" idx="12"/>
          </p:nvPr>
        </p:nvSpPr>
        <p:spPr/>
        <p:txBody>
          <a:bodyPr/>
          <a:lstStyle>
            <a:lvl1pPr>
              <a:defRPr/>
            </a:lvl1pPr>
          </a:lstStyle>
          <a:p>
            <a:fld id="{2E64081F-72DE-4E3E-B8EE-7753FDA98B93}" type="slidenum">
              <a:rPr lang="en-GB" altLang="en-US"/>
              <a:pPr/>
              <a:t>‹#›</a:t>
            </a:fld>
            <a:endParaRPr lang="en-GB" altLang="en-US"/>
          </a:p>
        </p:txBody>
      </p:sp>
    </p:spTree>
    <p:extLst>
      <p:ext uri="{BB962C8B-B14F-4D97-AF65-F5344CB8AC3E}">
        <p14:creationId xmlns:p14="http://schemas.microsoft.com/office/powerpoint/2010/main" val="2682152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2300AFB-19CC-4D76-84BB-104729EFE2B4}" type="datetimeFigureOut">
              <a:rPr lang="en-GB"/>
              <a:pPr>
                <a:defRPr/>
              </a:pPr>
              <a:t>15/05/2018</a:t>
            </a:fld>
            <a:endParaRPr lang="en-GB" dirty="0"/>
          </a:p>
        </p:txBody>
      </p:sp>
      <p:sp>
        <p:nvSpPr>
          <p:cNvPr id="3" name="Footer Placeholder 2"/>
          <p:cNvSpPr>
            <a:spLocks noGrp="1"/>
          </p:cNvSpPr>
          <p:nvPr>
            <p:ph type="ftr" sz="quarter" idx="11"/>
          </p:nvPr>
        </p:nvSpPr>
        <p:spPr/>
        <p:txBody>
          <a:bodyPr/>
          <a:lstStyle>
            <a:lvl1pPr>
              <a:defRPr smtClean="0"/>
            </a:lvl1pPr>
          </a:lstStyle>
          <a:p>
            <a:pPr>
              <a:defRPr/>
            </a:pPr>
            <a:r>
              <a:rPr lang="en-GB"/>
              <a:t>UNCLASSIFIED</a:t>
            </a:r>
          </a:p>
        </p:txBody>
      </p:sp>
      <p:sp>
        <p:nvSpPr>
          <p:cNvPr id="4" name="Slide Number Placeholder 3"/>
          <p:cNvSpPr>
            <a:spLocks noGrp="1"/>
          </p:cNvSpPr>
          <p:nvPr>
            <p:ph type="sldNum" sz="quarter" idx="12"/>
          </p:nvPr>
        </p:nvSpPr>
        <p:spPr/>
        <p:txBody>
          <a:bodyPr/>
          <a:lstStyle>
            <a:lvl1pPr>
              <a:defRPr/>
            </a:lvl1pPr>
          </a:lstStyle>
          <a:p>
            <a:fld id="{613682F8-B9B7-4732-A623-1BD0D484E0D1}" type="slidenum">
              <a:rPr lang="en-GB" altLang="en-US"/>
              <a:pPr/>
              <a:t>‹#›</a:t>
            </a:fld>
            <a:endParaRPr lang="en-GB" altLang="en-US"/>
          </a:p>
        </p:txBody>
      </p:sp>
    </p:spTree>
    <p:extLst>
      <p:ext uri="{BB962C8B-B14F-4D97-AF65-F5344CB8AC3E}">
        <p14:creationId xmlns:p14="http://schemas.microsoft.com/office/powerpoint/2010/main" val="3851282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smtClean="0"/>
            </a:lvl1pPr>
          </a:lstStyle>
          <a:p>
            <a:pPr>
              <a:defRPr/>
            </a:pPr>
            <a:fld id="{5E2C6E89-782B-4807-8E73-C26A41DF74BC}" type="datetimeFigureOut">
              <a:rPr lang="en-GB"/>
              <a:pPr>
                <a:defRPr/>
              </a:pPr>
              <a:t>15/05/2018</a:t>
            </a:fld>
            <a:endParaRPr lang="en-GB" dirty="0"/>
          </a:p>
        </p:txBody>
      </p:sp>
      <p:sp>
        <p:nvSpPr>
          <p:cNvPr id="6" name="Footer Placeholder 5"/>
          <p:cNvSpPr>
            <a:spLocks noGrp="1"/>
          </p:cNvSpPr>
          <p:nvPr>
            <p:ph type="ftr" sz="quarter" idx="11"/>
          </p:nvPr>
        </p:nvSpPr>
        <p:spPr/>
        <p:txBody>
          <a:bodyPr/>
          <a:lstStyle>
            <a:lvl1pPr>
              <a:defRPr smtClean="0"/>
            </a:lvl1pPr>
          </a:lstStyle>
          <a:p>
            <a:pPr>
              <a:defRPr/>
            </a:pPr>
            <a:r>
              <a:rPr lang="en-GB"/>
              <a:t>UNCLASSIFIED</a:t>
            </a:r>
          </a:p>
        </p:txBody>
      </p:sp>
      <p:sp>
        <p:nvSpPr>
          <p:cNvPr id="7" name="Slide Number Placeholder 6"/>
          <p:cNvSpPr>
            <a:spLocks noGrp="1"/>
          </p:cNvSpPr>
          <p:nvPr>
            <p:ph type="sldNum" sz="quarter" idx="12"/>
          </p:nvPr>
        </p:nvSpPr>
        <p:spPr/>
        <p:txBody>
          <a:bodyPr/>
          <a:lstStyle>
            <a:lvl1pPr>
              <a:defRPr/>
            </a:lvl1pPr>
          </a:lstStyle>
          <a:p>
            <a:fld id="{C5A345E2-C024-4908-A95A-C1730F05A5C1}" type="slidenum">
              <a:rPr lang="en-GB" altLang="en-US"/>
              <a:pPr/>
              <a:t>‹#›</a:t>
            </a:fld>
            <a:endParaRPr lang="en-GB" altLang="en-US"/>
          </a:p>
        </p:txBody>
      </p:sp>
    </p:spTree>
    <p:extLst>
      <p:ext uri="{BB962C8B-B14F-4D97-AF65-F5344CB8AC3E}">
        <p14:creationId xmlns:p14="http://schemas.microsoft.com/office/powerpoint/2010/main" val="1665100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p:spPr>
        <p:txBody>
          <a:bodyPr/>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630239" y="2057400"/>
            <a:ext cx="2949574" cy="3811588"/>
          </a:xfrm>
        </p:spPr>
        <p:txBody>
          <a:bodyPr/>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smtClean="0"/>
            </a:lvl1pPr>
          </a:lstStyle>
          <a:p>
            <a:pPr>
              <a:defRPr/>
            </a:pPr>
            <a:fld id="{B3EC6FD9-B0B1-4A8D-B4C5-896CA33E9540}" type="datetimeFigureOut">
              <a:rPr lang="en-GB"/>
              <a:pPr>
                <a:defRPr/>
              </a:pPr>
              <a:t>15/05/2018</a:t>
            </a:fld>
            <a:endParaRPr lang="en-GB" dirty="0"/>
          </a:p>
        </p:txBody>
      </p:sp>
      <p:sp>
        <p:nvSpPr>
          <p:cNvPr id="6" name="Footer Placeholder 5"/>
          <p:cNvSpPr>
            <a:spLocks noGrp="1"/>
          </p:cNvSpPr>
          <p:nvPr>
            <p:ph type="ftr" sz="quarter" idx="11"/>
          </p:nvPr>
        </p:nvSpPr>
        <p:spPr/>
        <p:txBody>
          <a:bodyPr/>
          <a:lstStyle>
            <a:lvl1pPr>
              <a:defRPr smtClean="0"/>
            </a:lvl1pPr>
          </a:lstStyle>
          <a:p>
            <a:pPr>
              <a:defRPr/>
            </a:pPr>
            <a:r>
              <a:rPr lang="en-GB"/>
              <a:t>UNCLASSIFIED</a:t>
            </a:r>
          </a:p>
        </p:txBody>
      </p:sp>
      <p:sp>
        <p:nvSpPr>
          <p:cNvPr id="7" name="Slide Number Placeholder 6"/>
          <p:cNvSpPr>
            <a:spLocks noGrp="1"/>
          </p:cNvSpPr>
          <p:nvPr>
            <p:ph type="sldNum" sz="quarter" idx="12"/>
          </p:nvPr>
        </p:nvSpPr>
        <p:spPr/>
        <p:txBody>
          <a:bodyPr/>
          <a:lstStyle>
            <a:lvl1pPr>
              <a:defRPr/>
            </a:lvl1pPr>
          </a:lstStyle>
          <a:p>
            <a:fld id="{7EF4DBC4-3C80-4D6C-B861-E0B6B7058F9F}" type="slidenum">
              <a:rPr lang="en-GB" altLang="en-US"/>
              <a:pPr/>
              <a:t>‹#›</a:t>
            </a:fld>
            <a:endParaRPr lang="en-GB" altLang="en-US"/>
          </a:p>
        </p:txBody>
      </p:sp>
    </p:spTree>
    <p:extLst>
      <p:ext uri="{BB962C8B-B14F-4D97-AF65-F5344CB8AC3E}">
        <p14:creationId xmlns:p14="http://schemas.microsoft.com/office/powerpoint/2010/main" val="3622823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29EAA9ED-D0B2-49EA-AE71-2A90844B3007}" type="datetimeFigureOut">
              <a:rPr lang="en-GB"/>
              <a:pPr>
                <a:defRPr/>
              </a:pPr>
              <a:t>15/05/2018</a:t>
            </a:fld>
            <a:endParaRPr lang="en-GB" dirty="0"/>
          </a:p>
        </p:txBody>
      </p:sp>
      <p:sp>
        <p:nvSpPr>
          <p:cNvPr id="5" name="Footer Placeholder 4"/>
          <p:cNvSpPr>
            <a:spLocks noGrp="1"/>
          </p:cNvSpPr>
          <p:nvPr>
            <p:ph type="ftr" sz="quarter" idx="11"/>
          </p:nvPr>
        </p:nvSpPr>
        <p:spPr/>
        <p:txBody>
          <a:bodyPr/>
          <a:lstStyle>
            <a:lvl1pPr>
              <a:defRPr smtClean="0"/>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fld id="{1AC7AD1B-446C-48BD-950A-8924758AC4BE}" type="slidenum">
              <a:rPr lang="en-GB" altLang="en-US"/>
              <a:pPr/>
              <a:t>‹#›</a:t>
            </a:fld>
            <a:endParaRPr lang="en-GB" altLang="en-US"/>
          </a:p>
        </p:txBody>
      </p:sp>
    </p:spTree>
    <p:extLst>
      <p:ext uri="{BB962C8B-B14F-4D97-AF65-F5344CB8AC3E}">
        <p14:creationId xmlns:p14="http://schemas.microsoft.com/office/powerpoint/2010/main" val="1380280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1" y="260350"/>
            <a:ext cx="2019300" cy="590549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1" y="260350"/>
            <a:ext cx="5905500" cy="59054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2E2EE8E4-21C8-481D-96CB-5698F39F5437}" type="datetimeFigureOut">
              <a:rPr lang="en-GB"/>
              <a:pPr>
                <a:defRPr/>
              </a:pPr>
              <a:t>15/05/2018</a:t>
            </a:fld>
            <a:endParaRPr lang="en-GB" dirty="0"/>
          </a:p>
        </p:txBody>
      </p:sp>
      <p:sp>
        <p:nvSpPr>
          <p:cNvPr id="5" name="Footer Placeholder 4"/>
          <p:cNvSpPr>
            <a:spLocks noGrp="1"/>
          </p:cNvSpPr>
          <p:nvPr>
            <p:ph type="ftr" sz="quarter" idx="11"/>
          </p:nvPr>
        </p:nvSpPr>
        <p:spPr/>
        <p:txBody>
          <a:bodyPr/>
          <a:lstStyle>
            <a:lvl1pPr>
              <a:defRPr smtClean="0"/>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fld id="{7DFBFEE3-2A39-42AC-A651-81D7AD2D6065}" type="slidenum">
              <a:rPr lang="en-GB" altLang="en-US"/>
              <a:pPr/>
              <a:t>‹#›</a:t>
            </a:fld>
            <a:endParaRPr lang="en-GB" altLang="en-US"/>
          </a:p>
        </p:txBody>
      </p:sp>
    </p:spTree>
    <p:extLst>
      <p:ext uri="{BB962C8B-B14F-4D97-AF65-F5344CB8AC3E}">
        <p14:creationId xmlns:p14="http://schemas.microsoft.com/office/powerpoint/2010/main" val="4196300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a:prstGeom prst="rect">
            <a:avLst/>
          </a:prstGeom>
        </p:spPr>
        <p:txBody>
          <a:bodyPr lIns="91408" tIns="45705" rIns="91408" bIns="45705" anchor="b"/>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a:prstGeom prst="rect">
            <a:avLst/>
          </a:prstGeom>
        </p:spPr>
        <p:txBody>
          <a:bodyPr lIns="91408" tIns="45705" rIns="91408" bIns="45705"/>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65608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Content Placeholder 2"/>
          <p:cNvSpPr>
            <a:spLocks noGrp="1"/>
          </p:cNvSpPr>
          <p:nvPr>
            <p:ph idx="1"/>
          </p:nvPr>
        </p:nvSpPr>
        <p:spPr>
          <a:xfrm>
            <a:off x="628654" y="1825626"/>
            <a:ext cx="788670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2312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a:prstGeom prst="rect">
            <a:avLst/>
          </a:prstGeom>
        </p:spPr>
        <p:txBody>
          <a:bodyPr lIns="91408" tIns="45705" rIns="91408" bIns="45705" anchor="b"/>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a:prstGeom prst="rect">
            <a:avLst/>
          </a:prstGeom>
        </p:spPr>
        <p:txBody>
          <a:bodyPr lIns="91408" tIns="45705" rIns="91408" bIns="45705"/>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Tree>
    <p:extLst>
      <p:ext uri="{BB962C8B-B14F-4D97-AF65-F5344CB8AC3E}">
        <p14:creationId xmlns:p14="http://schemas.microsoft.com/office/powerpoint/2010/main" val="2183580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Content Placeholder 2"/>
          <p:cNvSpPr>
            <a:spLocks noGrp="1"/>
          </p:cNvSpPr>
          <p:nvPr>
            <p:ph sz="half" idx="1"/>
          </p:nvPr>
        </p:nvSpPr>
        <p:spPr>
          <a:xfrm>
            <a:off x="628649" y="1825626"/>
            <a:ext cx="386715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825626"/>
            <a:ext cx="386715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788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E8F4577B-7F04-479C-8282-3843DC54A146}" type="datetimeFigureOut">
              <a:rPr lang="en-GB" altLang="en-US"/>
              <a:pPr/>
              <a:t>15/05/2018</a:t>
            </a:fld>
            <a:r>
              <a:rPr lang="en-GB" altLang="en-US"/>
              <a:t> - </a:t>
            </a:r>
            <a:fld id="{DF78FE00-5015-4414-A47C-4B704FCD26CF}" type="slidenum">
              <a:rPr lang="en-GB" altLang="en-US"/>
              <a:pPr/>
              <a:t>‹#›</a:t>
            </a:fld>
            <a:endParaRPr lang="en-GB" altLang="en-US"/>
          </a:p>
        </p:txBody>
      </p:sp>
    </p:spTree>
    <p:extLst>
      <p:ext uri="{BB962C8B-B14F-4D97-AF65-F5344CB8AC3E}">
        <p14:creationId xmlns:p14="http://schemas.microsoft.com/office/powerpoint/2010/main" val="1307734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a:prstGeom prst="rect">
            <a:avLst/>
          </a:prstGeom>
        </p:spPr>
        <p:txBody>
          <a:bodyPr lIns="91408" tIns="45705" rIns="91408" bIns="45705"/>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a:prstGeom prst="rect">
            <a:avLst/>
          </a:prstGeom>
        </p:spPr>
        <p:txBody>
          <a:bodyPr lIns="91408" tIns="45705" rIns="91408" bIns="45705"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a:prstGeom prst="rect">
            <a:avLst/>
          </a:prstGeom>
        </p:spPr>
        <p:txBody>
          <a:bodyPr lIns="91408" tIns="45705" rIns="91408" bIns="45705"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6400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Tree>
    <p:extLst>
      <p:ext uri="{BB962C8B-B14F-4D97-AF65-F5344CB8AC3E}">
        <p14:creationId xmlns:p14="http://schemas.microsoft.com/office/powerpoint/2010/main" val="4039155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623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a:prstGeom prst="rect">
            <a:avLst/>
          </a:prstGeom>
        </p:spPr>
        <p:txBody>
          <a:bodyPr lIns="91408" tIns="45705" rIns="91408" bIns="45705"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a:prstGeom prst="rect">
            <a:avLst/>
          </a:prstGeom>
        </p:spPr>
        <p:txBody>
          <a:bodyPr lIns="91408" tIns="45705" rIns="91408"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a:prstGeom prst="rect">
            <a:avLst/>
          </a:prstGeom>
        </p:spPr>
        <p:txBody>
          <a:bodyPr lIns="91408" tIns="45705" rIns="91408" bIns="45705"/>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26143391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a:prstGeom prst="rect">
            <a:avLst/>
          </a:prstGeom>
        </p:spPr>
        <p:txBody>
          <a:bodyPr lIns="91408" tIns="45705" rIns="91408" bIns="45705"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a:prstGeom prst="rect">
            <a:avLst/>
          </a:prstGeom>
        </p:spPr>
        <p:txBody>
          <a:bodyPr lIns="91408" tIns="45705" rIns="91408" bIns="45705"/>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630239" y="2057400"/>
            <a:ext cx="2949574" cy="3811588"/>
          </a:xfrm>
          <a:prstGeom prst="rect">
            <a:avLst/>
          </a:prstGeom>
        </p:spPr>
        <p:txBody>
          <a:bodyPr lIns="91408" tIns="45705" rIns="91408" bIns="45705"/>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2197314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Vertical Text Placeholder 2"/>
          <p:cNvSpPr>
            <a:spLocks noGrp="1"/>
          </p:cNvSpPr>
          <p:nvPr>
            <p:ph type="body" orient="vert" idx="1"/>
          </p:nvPr>
        </p:nvSpPr>
        <p:spPr>
          <a:xfrm>
            <a:off x="628654" y="1825626"/>
            <a:ext cx="7886700" cy="4351338"/>
          </a:xfrm>
          <a:prstGeom prst="rect">
            <a:avLst/>
          </a:prstGeom>
        </p:spPr>
        <p:txBody>
          <a:bodyPr vert="eaVert"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4192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9"/>
          </a:xfrm>
          <a:prstGeom prst="rect">
            <a:avLst/>
          </a:prstGeom>
        </p:spPr>
        <p:txBody>
          <a:bodyPr vert="eaVert" lIns="91408" tIns="45705" rIns="91408" bIns="45705"/>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762624" cy="5811839"/>
          </a:xfrm>
          <a:prstGeom prst="rect">
            <a:avLst/>
          </a:prstGeom>
        </p:spPr>
        <p:txBody>
          <a:bodyPr vert="eaVert"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643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1122362"/>
            <a:ext cx="6858000" cy="2387601"/>
          </a:xfrm>
          <a:prstGeom prst="rect">
            <a:avLst/>
          </a:prstGeom>
        </p:spPr>
        <p:txBody>
          <a:bodyPr lIns="91408" tIns="45705" rIns="91408" bIns="45705" anchor="b"/>
          <a:lstStyle>
            <a:lvl1pPr algn="ctr">
              <a:defRPr sz="5900"/>
            </a:lvl1pPr>
          </a:lstStyle>
          <a:p>
            <a:r>
              <a:rPr lang="en-US"/>
              <a:t>Click to edit Master title style</a:t>
            </a:r>
            <a:endParaRPr lang="en-GB"/>
          </a:p>
        </p:txBody>
      </p:sp>
      <p:sp>
        <p:nvSpPr>
          <p:cNvPr id="3" name="Subtitle 2"/>
          <p:cNvSpPr>
            <a:spLocks noGrp="1"/>
          </p:cNvSpPr>
          <p:nvPr>
            <p:ph type="subTitle" idx="1"/>
          </p:nvPr>
        </p:nvSpPr>
        <p:spPr>
          <a:xfrm>
            <a:off x="1143004" y="3602041"/>
            <a:ext cx="6858000" cy="1655763"/>
          </a:xfrm>
          <a:prstGeom prst="rect">
            <a:avLst/>
          </a:prstGeom>
        </p:spPr>
        <p:txBody>
          <a:bodyPr lIns="91408" tIns="45705" rIns="91408" bIns="45705"/>
          <a:lstStyle>
            <a:lvl1pPr marL="0" indent="0" algn="ctr">
              <a:buNone/>
              <a:defRPr sz="2400"/>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667485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Content Placeholder 2"/>
          <p:cNvSpPr>
            <a:spLocks noGrp="1"/>
          </p:cNvSpPr>
          <p:nvPr>
            <p:ph idx="1"/>
          </p:nvPr>
        </p:nvSpPr>
        <p:spPr>
          <a:xfrm>
            <a:off x="628654" y="1825626"/>
            <a:ext cx="788670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9953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39"/>
            <a:ext cx="7886700" cy="2852738"/>
          </a:xfrm>
          <a:prstGeom prst="rect">
            <a:avLst/>
          </a:prstGeom>
        </p:spPr>
        <p:txBody>
          <a:bodyPr lIns="91408" tIns="45705" rIns="91408" bIns="45705" anchor="b"/>
          <a:lstStyle>
            <a:lvl1pPr>
              <a:defRPr sz="5900"/>
            </a:lvl1pPr>
          </a:lstStyle>
          <a:p>
            <a:r>
              <a:rPr lang="en-US"/>
              <a:t>Click to edit Master title style</a:t>
            </a:r>
            <a:endParaRPr lang="en-GB"/>
          </a:p>
        </p:txBody>
      </p:sp>
      <p:sp>
        <p:nvSpPr>
          <p:cNvPr id="3" name="Text Placeholder 2"/>
          <p:cNvSpPr>
            <a:spLocks noGrp="1"/>
          </p:cNvSpPr>
          <p:nvPr>
            <p:ph type="body" idx="1"/>
          </p:nvPr>
        </p:nvSpPr>
        <p:spPr>
          <a:xfrm>
            <a:off x="623892" y="4589466"/>
            <a:ext cx="7886700" cy="1500187"/>
          </a:xfrm>
          <a:prstGeom prst="rect">
            <a:avLst/>
          </a:prstGeom>
        </p:spPr>
        <p:txBody>
          <a:bodyPr lIns="91408" tIns="45705" rIns="91408" bIns="45705"/>
          <a:lstStyle>
            <a:lvl1pPr marL="0" indent="0">
              <a:buNone/>
              <a:defRPr sz="2400"/>
            </a:lvl1pPr>
            <a:lvl2pPr marL="457041" indent="0">
              <a:buNone/>
              <a:defRPr sz="2000"/>
            </a:lvl2pPr>
            <a:lvl3pPr marL="914080" indent="0">
              <a:buNone/>
              <a:defRPr sz="1800"/>
            </a:lvl3pPr>
            <a:lvl4pPr marL="1371121" indent="0">
              <a:buNone/>
              <a:defRPr sz="1600"/>
            </a:lvl4pPr>
            <a:lvl5pPr marL="1828161" indent="0">
              <a:buNone/>
              <a:defRPr sz="1600"/>
            </a:lvl5pPr>
            <a:lvl6pPr marL="2285202" indent="0">
              <a:buNone/>
              <a:defRPr sz="1600"/>
            </a:lvl6pPr>
            <a:lvl7pPr marL="2742241" indent="0">
              <a:buNone/>
              <a:defRPr sz="1600"/>
            </a:lvl7pPr>
            <a:lvl8pPr marL="3199282" indent="0">
              <a:buNone/>
              <a:defRPr sz="1600"/>
            </a:lvl8pPr>
            <a:lvl9pPr marL="3656321" indent="0">
              <a:buNone/>
              <a:defRPr sz="1600"/>
            </a:lvl9pPr>
          </a:lstStyle>
          <a:p>
            <a:pPr lvl="0"/>
            <a:r>
              <a:rPr lang="en-US"/>
              <a:t>Edit Master text styles</a:t>
            </a:r>
          </a:p>
        </p:txBody>
      </p:sp>
    </p:spTree>
    <p:extLst>
      <p:ext uri="{BB962C8B-B14F-4D97-AF65-F5344CB8AC3E}">
        <p14:creationId xmlns:p14="http://schemas.microsoft.com/office/powerpoint/2010/main" val="6664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0395A8-4FF9-461F-AF73-0A8EAD4A124D}" type="datetimeFigureOut">
              <a:rPr lang="en-GB" altLang="en-US"/>
              <a:pPr/>
              <a:t>15/05/2018</a:t>
            </a:fld>
            <a:r>
              <a:rPr lang="en-GB" altLang="en-US"/>
              <a:t> - </a:t>
            </a:r>
            <a:fld id="{51746191-F6C5-47E7-A845-B7782376BFDB}" type="slidenum">
              <a:rPr lang="en-GB" altLang="en-US"/>
              <a:pPr/>
              <a:t>‹#›</a:t>
            </a:fld>
            <a:endParaRPr lang="en-GB" altLang="en-US"/>
          </a:p>
        </p:txBody>
      </p:sp>
    </p:spTree>
    <p:extLst>
      <p:ext uri="{BB962C8B-B14F-4D97-AF65-F5344CB8AC3E}">
        <p14:creationId xmlns:p14="http://schemas.microsoft.com/office/powerpoint/2010/main" val="1194987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Content Placeholder 2"/>
          <p:cNvSpPr>
            <a:spLocks noGrp="1"/>
          </p:cNvSpPr>
          <p:nvPr>
            <p:ph sz="half" idx="1"/>
          </p:nvPr>
        </p:nvSpPr>
        <p:spPr>
          <a:xfrm>
            <a:off x="628649" y="1825626"/>
            <a:ext cx="386715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825626"/>
            <a:ext cx="3867150" cy="4351338"/>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0002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1" y="365125"/>
            <a:ext cx="7886700" cy="1325562"/>
          </a:xfrm>
          <a:prstGeom prst="rect">
            <a:avLst/>
          </a:prstGeom>
        </p:spPr>
        <p:txBody>
          <a:bodyPr lIns="91408" tIns="45705" rIns="91408" bIns="45705"/>
          <a:lstStyle/>
          <a:p>
            <a:r>
              <a:rPr lang="en-US"/>
              <a:t>Click to edit Master title style</a:t>
            </a:r>
            <a:endParaRPr lang="en-GB"/>
          </a:p>
        </p:txBody>
      </p:sp>
      <p:sp>
        <p:nvSpPr>
          <p:cNvPr id="3" name="Text Placeholder 2"/>
          <p:cNvSpPr>
            <a:spLocks noGrp="1"/>
          </p:cNvSpPr>
          <p:nvPr>
            <p:ph type="body" idx="1"/>
          </p:nvPr>
        </p:nvSpPr>
        <p:spPr>
          <a:xfrm>
            <a:off x="630238" y="1681164"/>
            <a:ext cx="3868737" cy="823911"/>
          </a:xfrm>
          <a:prstGeom prst="rect">
            <a:avLst/>
          </a:prstGeom>
        </p:spPr>
        <p:txBody>
          <a:bodyPr lIns="91408" tIns="45705" rIns="91408" bIns="45705"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7"/>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3" y="1681164"/>
            <a:ext cx="3887788" cy="823911"/>
          </a:xfrm>
          <a:prstGeom prst="rect">
            <a:avLst/>
          </a:prstGeom>
        </p:spPr>
        <p:txBody>
          <a:bodyPr lIns="91408" tIns="45705" rIns="91408" bIns="45705" anchor="b"/>
          <a:lstStyle>
            <a:lvl1pPr marL="0" indent="0">
              <a:buNone/>
              <a:defRPr sz="2400" b="1"/>
            </a:lvl1pPr>
            <a:lvl2pPr marL="457041" indent="0">
              <a:buNone/>
              <a:defRPr sz="2000" b="1"/>
            </a:lvl2pPr>
            <a:lvl3pPr marL="914080" indent="0">
              <a:buNone/>
              <a:defRPr sz="1800" b="1"/>
            </a:lvl3pPr>
            <a:lvl4pPr marL="1371121" indent="0">
              <a:buNone/>
              <a:defRPr sz="1600" b="1"/>
            </a:lvl4pPr>
            <a:lvl5pPr marL="1828161" indent="0">
              <a:buNone/>
              <a:defRPr sz="1600" b="1"/>
            </a:lvl5pPr>
            <a:lvl6pPr marL="2285202" indent="0">
              <a:buNone/>
              <a:defRPr sz="1600" b="1"/>
            </a:lvl6pPr>
            <a:lvl7pPr marL="2742241" indent="0">
              <a:buNone/>
              <a:defRPr sz="1600" b="1"/>
            </a:lvl7pPr>
            <a:lvl8pPr marL="3199282" indent="0">
              <a:buNone/>
              <a:defRPr sz="1600" b="1"/>
            </a:lvl8pPr>
            <a:lvl9pPr marL="3656321"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788" cy="3684587"/>
          </a:xfrm>
          <a:prstGeom prst="rect">
            <a:avLst/>
          </a:prstGeom>
        </p:spPr>
        <p:txBody>
          <a:bodyPr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0681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Tree>
    <p:extLst>
      <p:ext uri="{BB962C8B-B14F-4D97-AF65-F5344CB8AC3E}">
        <p14:creationId xmlns:p14="http://schemas.microsoft.com/office/powerpoint/2010/main" val="1300082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190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a:prstGeom prst="rect">
            <a:avLst/>
          </a:prstGeom>
        </p:spPr>
        <p:txBody>
          <a:bodyPr lIns="91408" tIns="45705" rIns="91408" bIns="45705"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a:prstGeom prst="rect">
            <a:avLst/>
          </a:prstGeom>
        </p:spPr>
        <p:txBody>
          <a:bodyPr lIns="91408" tIns="45705" rIns="91408"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a:prstGeom prst="rect">
            <a:avLst/>
          </a:prstGeom>
        </p:spPr>
        <p:txBody>
          <a:bodyPr lIns="91408" tIns="45705" rIns="91408" bIns="45705"/>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2576531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a:prstGeom prst="rect">
            <a:avLst/>
          </a:prstGeom>
        </p:spPr>
        <p:txBody>
          <a:bodyPr lIns="91408" tIns="45705" rIns="91408" bIns="45705"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a:prstGeom prst="rect">
            <a:avLst/>
          </a:prstGeom>
        </p:spPr>
        <p:txBody>
          <a:bodyPr lIns="91408" tIns="45705" rIns="91408" bIns="45705"/>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endParaRPr lang="en-GB"/>
          </a:p>
        </p:txBody>
      </p:sp>
      <p:sp>
        <p:nvSpPr>
          <p:cNvPr id="4" name="Text Placeholder 3"/>
          <p:cNvSpPr>
            <a:spLocks noGrp="1"/>
          </p:cNvSpPr>
          <p:nvPr>
            <p:ph type="body" sz="half" idx="2"/>
          </p:nvPr>
        </p:nvSpPr>
        <p:spPr>
          <a:xfrm>
            <a:off x="630239" y="2057400"/>
            <a:ext cx="2949574" cy="3811588"/>
          </a:xfrm>
          <a:prstGeom prst="rect">
            <a:avLst/>
          </a:prstGeom>
        </p:spPr>
        <p:txBody>
          <a:bodyPr lIns="91408" tIns="45705" rIns="91408" bIns="45705"/>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Tree>
    <p:extLst>
      <p:ext uri="{BB962C8B-B14F-4D97-AF65-F5344CB8AC3E}">
        <p14:creationId xmlns:p14="http://schemas.microsoft.com/office/powerpoint/2010/main" val="15017335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5"/>
            <a:ext cx="7886700" cy="1325562"/>
          </a:xfrm>
          <a:prstGeom prst="rect">
            <a:avLst/>
          </a:prstGeom>
        </p:spPr>
        <p:txBody>
          <a:bodyPr lIns="91408" tIns="45705" rIns="91408" bIns="45705"/>
          <a:lstStyle/>
          <a:p>
            <a:r>
              <a:rPr lang="en-US"/>
              <a:t>Click to edit Master title style</a:t>
            </a:r>
            <a:endParaRPr lang="en-GB"/>
          </a:p>
        </p:txBody>
      </p:sp>
      <p:sp>
        <p:nvSpPr>
          <p:cNvPr id="3" name="Vertical Text Placeholder 2"/>
          <p:cNvSpPr>
            <a:spLocks noGrp="1"/>
          </p:cNvSpPr>
          <p:nvPr>
            <p:ph type="body" orient="vert" idx="1"/>
          </p:nvPr>
        </p:nvSpPr>
        <p:spPr>
          <a:xfrm>
            <a:off x="628654" y="1825626"/>
            <a:ext cx="7886700" cy="4351338"/>
          </a:xfrm>
          <a:prstGeom prst="rect">
            <a:avLst/>
          </a:prstGeom>
        </p:spPr>
        <p:txBody>
          <a:bodyPr vert="eaVert"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6069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9"/>
          </a:xfrm>
          <a:prstGeom prst="rect">
            <a:avLst/>
          </a:prstGeom>
        </p:spPr>
        <p:txBody>
          <a:bodyPr vert="eaVert" lIns="91408" tIns="45705" rIns="91408" bIns="45705"/>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762624" cy="5811839"/>
          </a:xfrm>
          <a:prstGeom prst="rect">
            <a:avLst/>
          </a:prstGeom>
        </p:spPr>
        <p:txBody>
          <a:bodyPr vert="eaVert" lIns="91408" tIns="45705" rIns="91408" bIns="45705"/>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1128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92825"/>
            <a:ext cx="9144000" cy="765175"/>
          </a:xfrm>
          <a:prstGeom prst="rect">
            <a:avLst/>
          </a:prstGeom>
          <a:solidFill>
            <a:srgbClr val="EFF0F0"/>
          </a:solidFill>
          <a:ln>
            <a:noFill/>
          </a:ln>
          <a:extLst/>
        </p:spPr>
        <p:txBody>
          <a:bodyPr lIns="91408" tIns="45705" rIns="91408" bIns="45705"/>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250" y="398465"/>
            <a:ext cx="704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576267" y="1412876"/>
            <a:ext cx="8097836" cy="0"/>
          </a:xfrm>
          <a:prstGeom prst="line">
            <a:avLst/>
          </a:prstGeom>
          <a:noFill/>
          <a:ln w="1905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a:spLocks noChangeArrowheads="1"/>
          </p:cNvSpPr>
          <p:nvPr/>
        </p:nvSpPr>
        <p:spPr bwMode="auto">
          <a:xfrm>
            <a:off x="0" y="6092825"/>
            <a:ext cx="9144000" cy="765175"/>
          </a:xfrm>
          <a:prstGeom prst="rect">
            <a:avLst/>
          </a:prstGeom>
          <a:solidFill>
            <a:srgbClr val="EFF0F0"/>
          </a:solidFill>
          <a:ln>
            <a:noFill/>
          </a:ln>
          <a:extLst/>
        </p:spPr>
        <p:txBody>
          <a:bodyPr lIns="91408" tIns="45705" rIns="91408" bIns="45705"/>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sp>
        <p:nvSpPr>
          <p:cNvPr id="3" name="Subtitle 2"/>
          <p:cNvSpPr>
            <a:spLocks noGrp="1"/>
          </p:cNvSpPr>
          <p:nvPr>
            <p:ph type="subTitle" idx="1"/>
          </p:nvPr>
        </p:nvSpPr>
        <p:spPr>
          <a:xfrm>
            <a:off x="482972" y="1843042"/>
            <a:ext cx="7185372" cy="1801985"/>
          </a:xfrm>
        </p:spPr>
        <p:txBody>
          <a:bodyPr anchor="b"/>
          <a:lstStyle>
            <a:lvl1pPr marL="0" indent="0" algn="l">
              <a:lnSpc>
                <a:spcPts val="6999"/>
              </a:lnSpc>
              <a:buNone/>
              <a:defRPr sz="5900" b="0" i="0">
                <a:solidFill>
                  <a:schemeClr val="tx2"/>
                </a:solidFill>
                <a:latin typeface="Lato" charset="0"/>
                <a:ea typeface="Lato" charset="0"/>
                <a:cs typeface="Lato" charset="0"/>
              </a:defRPr>
            </a:lvl1pPr>
            <a:lvl2pPr marL="457041" indent="0" algn="ctr">
              <a:buNone/>
              <a:defRPr/>
            </a:lvl2pPr>
            <a:lvl3pPr marL="914080" indent="0" algn="ctr">
              <a:buNone/>
              <a:defRPr/>
            </a:lvl3pPr>
            <a:lvl4pPr marL="1371121" indent="0" algn="ctr">
              <a:buNone/>
              <a:defRPr/>
            </a:lvl4pPr>
            <a:lvl5pPr marL="1828161" indent="0" algn="ctr">
              <a:buNone/>
              <a:defRPr/>
            </a:lvl5pPr>
            <a:lvl6pPr marL="2285202" indent="0" algn="ctr">
              <a:buNone/>
              <a:defRPr/>
            </a:lvl6pPr>
            <a:lvl7pPr marL="2742241" indent="0" algn="ctr">
              <a:buNone/>
              <a:defRPr/>
            </a:lvl7pPr>
            <a:lvl8pPr marL="3199282" indent="0" algn="ctr">
              <a:buNone/>
              <a:defRPr/>
            </a:lvl8pPr>
            <a:lvl9pPr marL="3656321" indent="0" algn="ctr">
              <a:buNone/>
              <a:defRPr/>
            </a:lvl9pPr>
          </a:lstStyle>
          <a:p>
            <a:r>
              <a:rPr lang="en-GB" dirty="0"/>
              <a:t>Click to edit Master subtitle style</a:t>
            </a:r>
          </a:p>
        </p:txBody>
      </p:sp>
      <p:sp>
        <p:nvSpPr>
          <p:cNvPr id="9" name="Text Placeholder 8"/>
          <p:cNvSpPr>
            <a:spLocks noGrp="1"/>
          </p:cNvSpPr>
          <p:nvPr>
            <p:ph type="body" sz="quarter" idx="13"/>
          </p:nvPr>
        </p:nvSpPr>
        <p:spPr>
          <a:xfrm>
            <a:off x="503067" y="3574800"/>
            <a:ext cx="7165279" cy="431826"/>
          </a:xfrm>
        </p:spPr>
        <p:txBody>
          <a:bodyPr/>
          <a:lstStyle>
            <a:lvl1pPr marL="0" indent="0">
              <a:buNone/>
              <a:defRPr sz="2800">
                <a:solidFill>
                  <a:schemeClr val="tx1"/>
                </a:solidFill>
              </a:defRPr>
            </a:lvl1pPr>
          </a:lstStyle>
          <a:p>
            <a:pPr lvl="0"/>
            <a:r>
              <a:rPr lang="en-GB" dirty="0"/>
              <a:t>Click to edit Master text styles</a:t>
            </a:r>
            <a:endParaRPr lang="en-US" dirty="0"/>
          </a:p>
        </p:txBody>
      </p:sp>
      <p:sp>
        <p:nvSpPr>
          <p:cNvPr id="8" name="Date Placeholder 1"/>
          <p:cNvSpPr>
            <a:spLocks noGrp="1"/>
          </p:cNvSpPr>
          <p:nvPr>
            <p:ph type="dt" sz="half" idx="14"/>
          </p:nvPr>
        </p:nvSpPr>
        <p:spPr/>
        <p:txBody>
          <a:bodyPr/>
          <a:lstStyle>
            <a:lvl1pPr>
              <a:defRPr>
                <a:solidFill>
                  <a:schemeClr val="tx1"/>
                </a:solidFill>
              </a:defRPr>
            </a:lvl1pPr>
          </a:lstStyle>
          <a:p>
            <a:pPr>
              <a:defRPr/>
            </a:pPr>
            <a:endParaRPr lang="en-US" altLang="en-US"/>
          </a:p>
        </p:txBody>
      </p:sp>
      <p:sp>
        <p:nvSpPr>
          <p:cNvPr id="10" name="Footer Placeholder 7"/>
          <p:cNvSpPr>
            <a:spLocks noGrp="1"/>
          </p:cNvSpPr>
          <p:nvPr>
            <p:ph type="ftr" sz="quarter" idx="15"/>
          </p:nvPr>
        </p:nvSpPr>
        <p:spPr/>
        <p:txBody>
          <a:bodyPr/>
          <a:lstStyle>
            <a:lvl1pPr>
              <a:defRPr>
                <a:solidFill>
                  <a:schemeClr val="accent2"/>
                </a:solidFill>
              </a:defRPr>
            </a:lvl1pPr>
          </a:lstStyle>
          <a:p>
            <a:pPr>
              <a:defRPr/>
            </a:pPr>
            <a:r>
              <a:rPr lang="en-US" altLang="en-US"/>
              <a:t>The voice of charities on Tax</a:t>
            </a:r>
          </a:p>
          <a:p>
            <a:pPr>
              <a:defRPr/>
            </a:pPr>
            <a:endParaRPr lang="en-GB" altLang="en-US"/>
          </a:p>
        </p:txBody>
      </p:sp>
      <p:sp>
        <p:nvSpPr>
          <p:cNvPr id="11" name="Slide Number Placeholder 9"/>
          <p:cNvSpPr>
            <a:spLocks noGrp="1"/>
          </p:cNvSpPr>
          <p:nvPr>
            <p:ph type="sldNum" sz="quarter" idx="16"/>
          </p:nvPr>
        </p:nvSpPr>
        <p:spPr/>
        <p:txBody>
          <a:bodyPr/>
          <a:lstStyle>
            <a:lvl1pPr>
              <a:defRPr>
                <a:solidFill>
                  <a:schemeClr val="tx1"/>
                </a:solidFill>
              </a:defRPr>
            </a:lvl1pPr>
          </a:lstStyle>
          <a:p>
            <a:pPr>
              <a:defRPr/>
            </a:pPr>
            <a:fld id="{51C587BC-1121-48A9-91C0-8DBC4F206E5E}" type="slidenum">
              <a:rPr lang="en-GB" altLang="en-US"/>
              <a:pPr>
                <a:defRPr/>
              </a:pPr>
              <a:t>‹#›</a:t>
            </a:fld>
            <a:endParaRPr lang="en-GB" altLang="en-US" dirty="0"/>
          </a:p>
        </p:txBody>
      </p:sp>
    </p:spTree>
    <p:extLst>
      <p:ext uri="{BB962C8B-B14F-4D97-AF65-F5344CB8AC3E}">
        <p14:creationId xmlns:p14="http://schemas.microsoft.com/office/powerpoint/2010/main" val="914975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092825"/>
            <a:ext cx="9144000" cy="765175"/>
          </a:xfrm>
          <a:prstGeom prst="rect">
            <a:avLst/>
          </a:prstGeom>
          <a:solidFill>
            <a:srgbClr val="EFF0F0"/>
          </a:solidFill>
          <a:ln>
            <a:noFill/>
          </a:ln>
          <a:extLst/>
        </p:spPr>
        <p:txBody>
          <a:bodyPr lIns="91408" tIns="45705" rIns="91408" bIns="45705"/>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250" y="398465"/>
            <a:ext cx="704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576267" y="1412876"/>
            <a:ext cx="8097836" cy="0"/>
          </a:xfrm>
          <a:prstGeom prst="line">
            <a:avLst/>
          </a:prstGeom>
          <a:noFill/>
          <a:ln w="1905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a:spLocks noChangeArrowheads="1"/>
          </p:cNvSpPr>
          <p:nvPr/>
        </p:nvSpPr>
        <p:spPr bwMode="auto">
          <a:xfrm>
            <a:off x="0" y="6092825"/>
            <a:ext cx="9144000" cy="765175"/>
          </a:xfrm>
          <a:prstGeom prst="rect">
            <a:avLst/>
          </a:prstGeom>
          <a:solidFill>
            <a:srgbClr val="EFF0F0"/>
          </a:solidFill>
          <a:ln>
            <a:noFill/>
          </a:ln>
          <a:extLst/>
        </p:spPr>
        <p:txBody>
          <a:bodyPr lIns="91408" tIns="45705" rIns="91408" bIns="45705"/>
          <a:lstStyle>
            <a:lvl1pPr marL="895350" indent="-895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defRPr/>
            </a:pPr>
            <a:endParaRPr lang="en-US" altLang="en-US"/>
          </a:p>
        </p:txBody>
      </p: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lnSpc>
                <a:spcPct val="100000"/>
              </a:lnSpc>
              <a:spcBef>
                <a:spcPts val="2000"/>
              </a:spcBef>
              <a:defRPr/>
            </a:lvl1pPr>
            <a:lvl2pPr>
              <a:lnSpc>
                <a:spcPct val="100000"/>
              </a:lnSpc>
              <a:spcBef>
                <a:spcPts val="1800"/>
              </a:spcBef>
              <a:defRPr/>
            </a:lvl2pPr>
            <a:lvl3pPr>
              <a:lnSpc>
                <a:spcPct val="100000"/>
              </a:lnSpc>
              <a:spcBef>
                <a:spcPts val="1600"/>
              </a:spcBef>
              <a:defRPr/>
            </a:lvl3pPr>
            <a:lvl4pPr>
              <a:lnSpc>
                <a:spcPct val="100000"/>
              </a:lnSpc>
              <a:spcBef>
                <a:spcPts val="1400"/>
              </a:spcBef>
              <a:defRPr/>
            </a:lvl4pPr>
            <a:lvl5pPr marL="1978920" indent="-150761">
              <a:lnSpc>
                <a:spcPct val="100000"/>
              </a:lnSpc>
              <a:spcBef>
                <a:spcPts val="1199"/>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6"/>
          <p:cNvSpPr>
            <a:spLocks noGrp="1"/>
          </p:cNvSpPr>
          <p:nvPr>
            <p:ph type="dt" sz="half" idx="10"/>
          </p:nvPr>
        </p:nvSpPr>
        <p:spPr/>
        <p:txBody>
          <a:bodyPr/>
          <a:lstStyle>
            <a:lvl1pPr>
              <a:defRPr>
                <a:solidFill>
                  <a:schemeClr val="tx1"/>
                </a:solidFill>
              </a:defRPr>
            </a:lvl1pPr>
          </a:lstStyle>
          <a:p>
            <a:pPr>
              <a:defRPr/>
            </a:pPr>
            <a:endParaRPr lang="en-US" altLang="en-US"/>
          </a:p>
        </p:txBody>
      </p:sp>
      <p:sp>
        <p:nvSpPr>
          <p:cNvPr id="9" name="Footer Placeholder 7"/>
          <p:cNvSpPr>
            <a:spLocks noGrp="1"/>
          </p:cNvSpPr>
          <p:nvPr>
            <p:ph type="ftr" sz="quarter" idx="11"/>
          </p:nvPr>
        </p:nvSpPr>
        <p:spPr/>
        <p:txBody>
          <a:bodyPr/>
          <a:lstStyle>
            <a:lvl1pPr>
              <a:defRPr>
                <a:solidFill>
                  <a:schemeClr val="accent2"/>
                </a:solidFill>
              </a:defRPr>
            </a:lvl1pPr>
          </a:lstStyle>
          <a:p>
            <a:pPr>
              <a:defRPr/>
            </a:pPr>
            <a:r>
              <a:rPr lang="en-US" altLang="en-US"/>
              <a:t>The voice of charities on Tax</a:t>
            </a:r>
          </a:p>
          <a:p>
            <a:pPr>
              <a:defRPr/>
            </a:pPr>
            <a:endParaRPr lang="en-GB" altLang="en-US"/>
          </a:p>
        </p:txBody>
      </p:sp>
      <p:sp>
        <p:nvSpPr>
          <p:cNvPr id="10" name="Slide Number Placeholder 8"/>
          <p:cNvSpPr>
            <a:spLocks noGrp="1"/>
          </p:cNvSpPr>
          <p:nvPr>
            <p:ph type="sldNum" sz="quarter" idx="12"/>
          </p:nvPr>
        </p:nvSpPr>
        <p:spPr/>
        <p:txBody>
          <a:bodyPr/>
          <a:lstStyle>
            <a:lvl1pPr>
              <a:defRPr>
                <a:solidFill>
                  <a:schemeClr val="tx1"/>
                </a:solidFill>
              </a:defRPr>
            </a:lvl1pPr>
          </a:lstStyle>
          <a:p>
            <a:pPr>
              <a:defRPr/>
            </a:pPr>
            <a:fld id="{CEB5A496-4737-4F48-9AFF-36D37D2C14CF}" type="slidenum">
              <a:rPr lang="en-GB" altLang="en-US"/>
              <a:pPr>
                <a:defRPr/>
              </a:pPr>
              <a:t>‹#›</a:t>
            </a:fld>
            <a:endParaRPr lang="en-GB" altLang="en-US" dirty="0"/>
          </a:p>
        </p:txBody>
      </p:sp>
    </p:spTree>
    <p:extLst>
      <p:ext uri="{BB962C8B-B14F-4D97-AF65-F5344CB8AC3E}">
        <p14:creationId xmlns:p14="http://schemas.microsoft.com/office/powerpoint/2010/main" val="263642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a:prstGeom prst="rect">
            <a:avLst/>
          </a:prstGeom>
        </p:spPr>
        <p:txBody>
          <a:bodyPr lIns="91408" tIns="45705" rIns="91408" bIns="45705"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91" y="987425"/>
            <a:ext cx="4629150" cy="4873626"/>
          </a:xfrm>
          <a:prstGeom prst="rect">
            <a:avLst/>
          </a:prstGeom>
        </p:spPr>
        <p:txBody>
          <a:bodyPr lIns="91408" tIns="45705" rIns="91408"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4" cy="3811588"/>
          </a:xfrm>
          <a:prstGeom prst="rect">
            <a:avLst/>
          </a:prstGeom>
        </p:spPr>
        <p:txBody>
          <a:bodyPr lIns="91408" tIns="45705" rIns="91408" bIns="45705"/>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8C034FB7-4654-4575-BB1F-DDF833DADC02}" type="datetimeFigureOut">
              <a:rPr lang="en-GB" altLang="en-US"/>
              <a:pPr/>
              <a:t>15/05/2018</a:t>
            </a:fld>
            <a:r>
              <a:rPr lang="en-GB" altLang="en-US"/>
              <a:t> - </a:t>
            </a:r>
            <a:fld id="{6DE6B416-2125-4EB6-B548-D75BC286C725}" type="slidenum">
              <a:rPr lang="en-GB" altLang="en-US"/>
              <a:pPr/>
              <a:t>‹#›</a:t>
            </a:fld>
            <a:endParaRPr lang="en-GB" altLang="en-US"/>
          </a:p>
        </p:txBody>
      </p:sp>
    </p:spTree>
    <p:extLst>
      <p:ext uri="{BB962C8B-B14F-4D97-AF65-F5344CB8AC3E}">
        <p14:creationId xmlns:p14="http://schemas.microsoft.com/office/powerpoint/2010/main" val="35514977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4"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D_LAN_peDocumentDate"/>
          <p:cNvSpPr>
            <a:spLocks noGrp="1"/>
          </p:cNvSpPr>
          <p:nvPr>
            <p:ph type="body" sz="quarter" idx="14" hasCustomPrompt="1"/>
          </p:nvPr>
        </p:nvSpPr>
        <p:spPr>
          <a:xfrm>
            <a:off x="376239" y="6376035"/>
            <a:ext cx="6903154" cy="277814"/>
          </a:xfrm>
        </p:spPr>
        <p:txBody>
          <a:bodyPr lIns="10795"/>
          <a:lstStyle>
            <a:lvl1pPr>
              <a:lnSpc>
                <a:spcPct val="106000"/>
              </a:lnSpc>
              <a:spcAft>
                <a:spcPts val="0"/>
              </a:spcAft>
              <a:defRPr sz="1000"/>
            </a:lvl1pPr>
          </a:lstStyle>
          <a:p>
            <a:pPr lvl="0"/>
            <a:r>
              <a:rPr lang="en-GB" dirty="0"/>
              <a:t>Name | Date</a:t>
            </a:r>
          </a:p>
        </p:txBody>
      </p:sp>
      <p:sp>
        <p:nvSpPr>
          <p:cNvPr id="9" name="Picture Placeholder 8"/>
          <p:cNvSpPr>
            <a:spLocks noGrp="1" noChangeAspect="1"/>
          </p:cNvSpPr>
          <p:nvPr>
            <p:ph type="pic" sz="quarter" idx="11"/>
          </p:nvPr>
        </p:nvSpPr>
        <p:spPr>
          <a:xfrm>
            <a:off x="1879392" y="727201"/>
            <a:ext cx="5400000" cy="5400000"/>
          </a:xfrm>
          <a:prstGeom prst="rect">
            <a:avLst/>
          </a:prstGeom>
        </p:spPr>
        <p:txBody>
          <a:bodyPr/>
          <a:lstStyle>
            <a:lvl1pPr>
              <a:defRPr>
                <a:solidFill>
                  <a:schemeClr val="tx1"/>
                </a:solidFill>
              </a:defRPr>
            </a:lvl1pPr>
          </a:lstStyle>
          <a:p>
            <a:r>
              <a:rPr lang="en-GB" noProof="0" dirty="0"/>
              <a:t>Click icon to add picture</a:t>
            </a:r>
          </a:p>
        </p:txBody>
      </p:sp>
      <p:sp>
        <p:nvSpPr>
          <p:cNvPr id="2" name="SD_LAN_pePresentationTitle"/>
          <p:cNvSpPr>
            <a:spLocks noGrp="1"/>
          </p:cNvSpPr>
          <p:nvPr>
            <p:ph type="ctrTitle" hasCustomPrompt="1"/>
          </p:nvPr>
        </p:nvSpPr>
        <p:spPr bwMode="gray">
          <a:xfrm>
            <a:off x="377990" y="5498439"/>
            <a:ext cx="4194010"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7993" y="5864233"/>
            <a:ext cx="4194008" cy="505644"/>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pPr lvl="0"/>
            <a:r>
              <a:rPr lang="en-GB" dirty="0"/>
              <a:t>Subtitle here two lines max</a:t>
            </a:r>
          </a:p>
        </p:txBody>
      </p:sp>
      <p:sp>
        <p:nvSpPr>
          <p:cNvPr id="10" name="SD_ART_Logo_White"/>
          <p:cNvSpPr/>
          <p:nvPr userDrawn="1"/>
        </p:nvSpPr>
        <p:spPr>
          <a:xfrm>
            <a:off x="379940" y="376097"/>
            <a:ext cx="1852875" cy="81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GB" dirty="0"/>
          </a:p>
        </p:txBody>
      </p:sp>
      <p:pic>
        <p:nvPicPr>
          <p:cNvPr id="6" name="SD_ART_Logo_White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940" y="376094"/>
            <a:ext cx="1852875" cy="812164"/>
          </a:xfrm>
          <a:prstGeom prst="rect">
            <a:avLst/>
          </a:prstGeom>
        </p:spPr>
      </p:pic>
      <p:sp>
        <p:nvSpPr>
          <p:cNvPr id="5" name="Footer Placeholder 4" hidden="1"/>
          <p:cNvSpPr>
            <a:spLocks noGrp="1"/>
          </p:cNvSpPr>
          <p:nvPr>
            <p:ph type="ftr" sz="quarter" idx="12"/>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000158800"/>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1" y="727201"/>
            <a:ext cx="5400000" cy="5400000"/>
          </a:xfrm>
          <a:prstGeom prst="rect">
            <a:avLst/>
          </a:prstGeom>
        </p:spPr>
        <p:txBody>
          <a:bodyPr/>
          <a:lstStyle/>
          <a:p>
            <a:r>
              <a:rPr lang="en-GB" noProof="0" dirty="0"/>
              <a:t>Click icon to add picture</a:t>
            </a:r>
          </a:p>
        </p:txBody>
      </p:sp>
      <p:sp>
        <p:nvSpPr>
          <p:cNvPr id="2" name="SD_LAN_pePresentationTitle"/>
          <p:cNvSpPr>
            <a:spLocks noGrp="1"/>
          </p:cNvSpPr>
          <p:nvPr>
            <p:ph type="ctrTitle" hasCustomPrompt="1"/>
          </p:nvPr>
        </p:nvSpPr>
        <p:spPr bwMode="gray">
          <a:xfrm>
            <a:off x="376242" y="5497200"/>
            <a:ext cx="4194000"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6242" y="5864233"/>
            <a:ext cx="4194000" cy="505644"/>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pPr lvl="0"/>
            <a:r>
              <a:rPr lang="en-GB" dirty="0"/>
              <a:t>Subtitle here two lines max</a:t>
            </a:r>
          </a:p>
        </p:txBody>
      </p:sp>
      <p:sp>
        <p:nvSpPr>
          <p:cNvPr id="8" name="SD_ART_Logo"/>
          <p:cNvSpPr/>
          <p:nvPr userDrawn="1"/>
        </p:nvSpPr>
        <p:spPr>
          <a:xfrm>
            <a:off x="379940" y="376097"/>
            <a:ext cx="1852875" cy="81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GB" dirty="0"/>
          </a:p>
        </p:txBody>
      </p:sp>
      <p:pic>
        <p:nvPicPr>
          <p:cNvPr id="5"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940" y="376094"/>
            <a:ext cx="1852875" cy="812164"/>
          </a:xfrm>
          <a:prstGeom prst="rect">
            <a:avLst/>
          </a:prstGeom>
        </p:spPr>
      </p:pic>
      <p:sp>
        <p:nvSpPr>
          <p:cNvPr id="4" name="Footer Placeholder 3" hidden="1"/>
          <p:cNvSpPr>
            <a:spLocks noGrp="1"/>
          </p:cNvSpPr>
          <p:nvPr>
            <p:ph type="ftr" sz="quarter" idx="12"/>
          </p:nvPr>
        </p:nvSpPr>
        <p:spPr/>
        <p:txBody>
          <a:bodyPr/>
          <a:lstStyle>
            <a:lvl1pPr>
              <a:defRPr>
                <a:solidFill>
                  <a:schemeClr val="bg1"/>
                </a:solidFill>
              </a:defRPr>
            </a:lvl1pPr>
          </a:lstStyle>
          <a:p>
            <a:endParaRPr lang="en-GB" dirty="0"/>
          </a:p>
        </p:txBody>
      </p:sp>
      <p:sp>
        <p:nvSpPr>
          <p:cNvPr id="11" name="SD_LAN_peDocumentDate"/>
          <p:cNvSpPr>
            <a:spLocks noGrp="1"/>
          </p:cNvSpPr>
          <p:nvPr>
            <p:ph type="body" sz="quarter" idx="14" hasCustomPrompt="1"/>
          </p:nvPr>
        </p:nvSpPr>
        <p:spPr>
          <a:xfrm>
            <a:off x="376239" y="6376035"/>
            <a:ext cx="6903154" cy="277814"/>
          </a:xfrm>
        </p:spPr>
        <p:txBody>
          <a:bodyPr lIns="10795"/>
          <a:lstStyle>
            <a:lvl1pPr>
              <a:lnSpc>
                <a:spcPct val="106000"/>
              </a:lnSpc>
              <a:spcAft>
                <a:spcPts val="0"/>
              </a:spcAft>
              <a:defRPr sz="1000"/>
            </a:lvl1pPr>
          </a:lstStyle>
          <a:p>
            <a:pPr lvl="0"/>
            <a:r>
              <a:rPr lang="en-GB" dirty="0"/>
              <a:t>Name | Date</a:t>
            </a:r>
          </a:p>
        </p:txBody>
      </p:sp>
    </p:spTree>
    <p:extLst>
      <p:ext uri="{BB962C8B-B14F-4D97-AF65-F5344CB8AC3E}">
        <p14:creationId xmlns:p14="http://schemas.microsoft.com/office/powerpoint/2010/main" val="3860210253"/>
      </p:ext>
    </p:extLst>
  </p:cSld>
  <p:clrMapOvr>
    <a:masterClrMapping/>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Ref idx="1001">
        <a:schemeClr val="bg1"/>
      </p:bgRef>
    </p:bg>
    <p:spTree>
      <p:nvGrpSpPr>
        <p:cNvPr id="1" name=""/>
        <p:cNvGrpSpPr/>
        <p:nvPr/>
      </p:nvGrpSpPr>
      <p:grpSpPr>
        <a:xfrm>
          <a:off x="0" y="0"/>
          <a:ext cx="0" cy="0"/>
          <a:chOff x="0" y="0"/>
          <a:chExt cx="0" cy="0"/>
        </a:xfrm>
      </p:grpSpPr>
      <p:pic>
        <p:nvPicPr>
          <p:cNvPr id="22"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D_LAN_pePresentationTitle"/>
          <p:cNvSpPr>
            <a:spLocks noGrp="1"/>
          </p:cNvSpPr>
          <p:nvPr>
            <p:ph type="ctrTitle" hasCustomPrompt="1"/>
          </p:nvPr>
        </p:nvSpPr>
        <p:spPr bwMode="gray">
          <a:xfrm>
            <a:off x="2502000" y="1368002"/>
            <a:ext cx="4140000" cy="4140001"/>
          </a:xfrm>
          <a:prstGeom prst="ellipse">
            <a:avLst/>
          </a:prstGeom>
          <a:ln w="25400">
            <a:solidFill>
              <a:schemeClr val="accent1"/>
            </a:solidFill>
          </a:ln>
        </p:spPr>
        <p:txBody>
          <a:bodyPr lIns="0" tIns="0" rIns="0" bIns="0" anchor="ctr" anchorCtr="0">
            <a:normAutofit/>
          </a:bodyPr>
          <a:lstStyle>
            <a:lvl1pPr algn="ctr">
              <a:lnSpc>
                <a:spcPts val="4199"/>
              </a:lnSpc>
              <a:defRPr sz="3600" b="0">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7993" y="5864233"/>
            <a:ext cx="4194008" cy="505644"/>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pPr lvl="0"/>
            <a:r>
              <a:rPr lang="en-GB" dirty="0"/>
              <a:t>Subtitle here two lines max</a:t>
            </a:r>
          </a:p>
        </p:txBody>
      </p:sp>
      <p:sp>
        <p:nvSpPr>
          <p:cNvPr id="8" name="SD_ART_Logo_White"/>
          <p:cNvSpPr/>
          <p:nvPr userDrawn="1"/>
        </p:nvSpPr>
        <p:spPr>
          <a:xfrm>
            <a:off x="379940" y="376097"/>
            <a:ext cx="1852875" cy="81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GB" dirty="0"/>
          </a:p>
        </p:txBody>
      </p:sp>
      <p:pic>
        <p:nvPicPr>
          <p:cNvPr id="5" name="SD_ART_Logo_White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940" y="376094"/>
            <a:ext cx="1852875" cy="812164"/>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10" name="SD_LAN_peDocumentDate"/>
          <p:cNvSpPr>
            <a:spLocks noGrp="1"/>
          </p:cNvSpPr>
          <p:nvPr>
            <p:ph type="body" sz="quarter" idx="14" hasCustomPrompt="1"/>
          </p:nvPr>
        </p:nvSpPr>
        <p:spPr>
          <a:xfrm>
            <a:off x="376239" y="6376035"/>
            <a:ext cx="6903154" cy="277814"/>
          </a:xfrm>
        </p:spPr>
        <p:txBody>
          <a:bodyPr lIns="10795"/>
          <a:lstStyle>
            <a:lvl1pPr>
              <a:lnSpc>
                <a:spcPct val="106000"/>
              </a:lnSpc>
              <a:spcAft>
                <a:spcPts val="0"/>
              </a:spcAft>
              <a:defRPr sz="1000"/>
            </a:lvl1pPr>
          </a:lstStyle>
          <a:p>
            <a:pPr lvl="0"/>
            <a:r>
              <a:rPr lang="en-GB" dirty="0"/>
              <a:t>Name | Date</a:t>
            </a:r>
          </a:p>
        </p:txBody>
      </p:sp>
    </p:spTree>
    <p:extLst>
      <p:ext uri="{BB962C8B-B14F-4D97-AF65-F5344CB8AC3E}">
        <p14:creationId xmlns:p14="http://schemas.microsoft.com/office/powerpoint/2010/main" val="4129024921"/>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SD_LAN_pePresentationTitle"/>
          <p:cNvSpPr>
            <a:spLocks noGrp="1"/>
          </p:cNvSpPr>
          <p:nvPr>
            <p:ph type="ctrTitle" hasCustomPrompt="1"/>
          </p:nvPr>
        </p:nvSpPr>
        <p:spPr bwMode="gray">
          <a:xfrm>
            <a:off x="2502000" y="1368002"/>
            <a:ext cx="4140000" cy="4140001"/>
          </a:xfrm>
          <a:prstGeom prst="ellipse">
            <a:avLst/>
          </a:prstGeom>
          <a:ln w="25400">
            <a:solidFill>
              <a:schemeClr val="accent1"/>
            </a:solidFill>
          </a:ln>
        </p:spPr>
        <p:txBody>
          <a:bodyPr lIns="0" tIns="0" rIns="0" bIns="0" anchor="ctr" anchorCtr="0">
            <a:normAutofit/>
          </a:bodyPr>
          <a:lstStyle>
            <a:lvl1pPr algn="ctr">
              <a:lnSpc>
                <a:spcPts val="4199"/>
              </a:lnSpc>
              <a:defRPr sz="3600" b="0">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6242" y="5864233"/>
            <a:ext cx="4195761" cy="505644"/>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041" indent="0" algn="ctr">
              <a:buNone/>
              <a:defRPr sz="2000"/>
            </a:lvl2pPr>
            <a:lvl3pPr marL="914080" indent="0" algn="ctr">
              <a:buNone/>
              <a:defRPr sz="1800"/>
            </a:lvl3pPr>
            <a:lvl4pPr marL="1371121" indent="0" algn="ctr">
              <a:buNone/>
              <a:defRPr sz="1600"/>
            </a:lvl4pPr>
            <a:lvl5pPr marL="1828161" indent="0" algn="ctr">
              <a:buNone/>
              <a:defRPr sz="1600"/>
            </a:lvl5pPr>
            <a:lvl6pPr marL="2285202" indent="0" algn="ctr">
              <a:buNone/>
              <a:defRPr sz="1600"/>
            </a:lvl6pPr>
            <a:lvl7pPr marL="2742241" indent="0" algn="ctr">
              <a:buNone/>
              <a:defRPr sz="1600"/>
            </a:lvl7pPr>
            <a:lvl8pPr marL="3199282" indent="0" algn="ctr">
              <a:buNone/>
              <a:defRPr sz="1600"/>
            </a:lvl8pPr>
            <a:lvl9pPr marL="3656321" indent="0" algn="ctr">
              <a:buNone/>
              <a:defRPr sz="1600"/>
            </a:lvl9pPr>
          </a:lstStyle>
          <a:p>
            <a:pPr lvl="0"/>
            <a:r>
              <a:rPr lang="en-GB" dirty="0"/>
              <a:t>Subtitle here two lines max</a:t>
            </a:r>
          </a:p>
        </p:txBody>
      </p:sp>
      <p:sp>
        <p:nvSpPr>
          <p:cNvPr id="7" name="SD_ART_Logo"/>
          <p:cNvSpPr/>
          <p:nvPr userDrawn="1"/>
        </p:nvSpPr>
        <p:spPr>
          <a:xfrm>
            <a:off x="379940" y="376097"/>
            <a:ext cx="1852875" cy="81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GB" dirty="0"/>
          </a:p>
        </p:txBody>
      </p:sp>
      <p:pic>
        <p:nvPicPr>
          <p:cNvPr id="5"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940" y="376094"/>
            <a:ext cx="1852875" cy="812164"/>
          </a:xfrm>
          <a:prstGeom prst="rect">
            <a:avLst/>
          </a:prstGeom>
        </p:spPr>
      </p:pic>
      <p:sp>
        <p:nvSpPr>
          <p:cNvPr id="4" name="Footer Placeholder 3" hidden="1"/>
          <p:cNvSpPr>
            <a:spLocks noGrp="1"/>
          </p:cNvSpPr>
          <p:nvPr>
            <p:ph type="ftr" sz="quarter" idx="11"/>
          </p:nvPr>
        </p:nvSpPr>
        <p:spPr/>
        <p:txBody>
          <a:bodyPr/>
          <a:lstStyle>
            <a:lvl1pPr>
              <a:defRPr>
                <a:solidFill>
                  <a:schemeClr val="bg1"/>
                </a:solidFill>
              </a:defRPr>
            </a:lvl1pPr>
          </a:lstStyle>
          <a:p>
            <a:endParaRPr lang="en-GB" dirty="0"/>
          </a:p>
        </p:txBody>
      </p:sp>
      <p:sp>
        <p:nvSpPr>
          <p:cNvPr id="9" name="SD_LAN_peDocumentDate"/>
          <p:cNvSpPr>
            <a:spLocks noGrp="1"/>
          </p:cNvSpPr>
          <p:nvPr>
            <p:ph type="body" sz="quarter" idx="14" hasCustomPrompt="1"/>
          </p:nvPr>
        </p:nvSpPr>
        <p:spPr>
          <a:xfrm>
            <a:off x="376239" y="6376035"/>
            <a:ext cx="6903154" cy="277814"/>
          </a:xfrm>
        </p:spPr>
        <p:txBody>
          <a:bodyPr lIns="10795"/>
          <a:lstStyle>
            <a:lvl1pPr>
              <a:lnSpc>
                <a:spcPct val="106000"/>
              </a:lnSpc>
              <a:spcAft>
                <a:spcPts val="0"/>
              </a:spcAft>
              <a:defRPr sz="1000"/>
            </a:lvl1pPr>
          </a:lstStyle>
          <a:p>
            <a:pPr lvl="0"/>
            <a:r>
              <a:rPr lang="en-GB" dirty="0"/>
              <a:t>Name | Date</a:t>
            </a:r>
          </a:p>
        </p:txBody>
      </p:sp>
    </p:spTree>
    <p:extLst>
      <p:ext uri="{BB962C8B-B14F-4D97-AF65-F5344CB8AC3E}">
        <p14:creationId xmlns:p14="http://schemas.microsoft.com/office/powerpoint/2010/main" val="2596298709"/>
      </p:ext>
    </p:extLst>
  </p:cSld>
  <p:clrMapOvr>
    <a:masterClrMapping/>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Ref idx="1001">
        <a:schemeClr val="bg1"/>
      </p:bgRef>
    </p:bg>
    <p:spTree>
      <p:nvGrpSpPr>
        <p:cNvPr id="1" name=""/>
        <p:cNvGrpSpPr/>
        <p:nvPr/>
      </p:nvGrpSpPr>
      <p:grpSpPr>
        <a:xfrm>
          <a:off x="0" y="0"/>
          <a:ext cx="0" cy="0"/>
          <a:chOff x="0" y="0"/>
          <a:chExt cx="0" cy="0"/>
        </a:xfrm>
      </p:grpSpPr>
      <p:sp>
        <p:nvSpPr>
          <p:cNvPr id="4" name="Colored background"/>
          <p:cNvSpPr/>
          <p:nvPr userDrawn="1"/>
        </p:nvSpPr>
        <p:spPr bwMode="gray">
          <a:xfrm>
            <a:off x="0" y="0"/>
            <a:ext cx="9144000" cy="6858000"/>
          </a:xfrm>
          <a:prstGeom prst="rect">
            <a:avLst/>
          </a:prstGeom>
          <a:solidFill>
            <a:srgbClr val="86BC25"/>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2" name="Title 1"/>
          <p:cNvSpPr>
            <a:spLocks noGrp="1"/>
          </p:cNvSpPr>
          <p:nvPr>
            <p:ph type="title"/>
          </p:nvPr>
        </p:nvSpPr>
        <p:spPr bwMode="gray">
          <a:xfrm>
            <a:off x="376237" y="1705669"/>
            <a:ext cx="7905751" cy="1592404"/>
          </a:xfrm>
        </p:spPr>
        <p:txBody>
          <a:bodyPr anchor="b"/>
          <a:lstStyle>
            <a:lvl1pPr>
              <a:lnSpc>
                <a:spcPct val="95000"/>
              </a:lnSpc>
              <a:defRPr sz="38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7" y="3429000"/>
            <a:ext cx="7905751" cy="1566531"/>
          </a:xfrm>
        </p:spPr>
        <p:txBody>
          <a:bodyPr lIns="0" tIns="0" rIns="0" bIns="0">
            <a:noAutofit/>
          </a:bodyPr>
          <a:lstStyle>
            <a:lvl1pPr marL="0" indent="0">
              <a:lnSpc>
                <a:spcPct val="95000"/>
              </a:lnSpc>
              <a:spcAft>
                <a:spcPts val="0"/>
              </a:spcAft>
              <a:buNone/>
              <a:defRPr sz="3800">
                <a:solidFill>
                  <a:schemeClr val="tx1"/>
                </a:solidFill>
              </a:defRPr>
            </a:lvl1pPr>
            <a:lvl2pPr marL="457041" indent="0">
              <a:buNone/>
              <a:defRPr sz="2000">
                <a:solidFill>
                  <a:schemeClr val="tx1">
                    <a:tint val="75000"/>
                  </a:schemeClr>
                </a:solidFill>
              </a:defRPr>
            </a:lvl2pPr>
            <a:lvl3pPr marL="914080" indent="0">
              <a:buNone/>
              <a:defRPr sz="1800">
                <a:solidFill>
                  <a:schemeClr val="tx1">
                    <a:tint val="75000"/>
                  </a:schemeClr>
                </a:solidFill>
              </a:defRPr>
            </a:lvl3pPr>
            <a:lvl4pPr marL="1371121" indent="0">
              <a:buNone/>
              <a:defRPr sz="1600">
                <a:solidFill>
                  <a:schemeClr val="tx1">
                    <a:tint val="75000"/>
                  </a:schemeClr>
                </a:solidFill>
              </a:defRPr>
            </a:lvl4pPr>
            <a:lvl5pPr marL="1828161" indent="0">
              <a:buNone/>
              <a:defRPr sz="1600">
                <a:solidFill>
                  <a:schemeClr val="tx1">
                    <a:tint val="75000"/>
                  </a:schemeClr>
                </a:solidFill>
              </a:defRPr>
            </a:lvl5pPr>
            <a:lvl6pPr marL="2285202" indent="0">
              <a:buNone/>
              <a:defRPr sz="1600">
                <a:solidFill>
                  <a:schemeClr val="tx1">
                    <a:tint val="75000"/>
                  </a:schemeClr>
                </a:solidFill>
              </a:defRPr>
            </a:lvl6pPr>
            <a:lvl7pPr marL="2742241" indent="0">
              <a:buNone/>
              <a:defRPr sz="1600">
                <a:solidFill>
                  <a:schemeClr val="tx1">
                    <a:tint val="75000"/>
                  </a:schemeClr>
                </a:solidFill>
              </a:defRPr>
            </a:lvl7pPr>
            <a:lvl8pPr marL="3199282" indent="0">
              <a:buNone/>
              <a:defRPr sz="1600">
                <a:solidFill>
                  <a:schemeClr val="tx1">
                    <a:tint val="75000"/>
                  </a:schemeClr>
                </a:solidFill>
              </a:defRPr>
            </a:lvl8pPr>
            <a:lvl9pPr marL="3656321" indent="0">
              <a:buNone/>
              <a:defRPr sz="1600">
                <a:solidFill>
                  <a:schemeClr val="tx1">
                    <a:tint val="75000"/>
                  </a:schemeClr>
                </a:solidFill>
              </a:defRPr>
            </a:lvl9pPr>
          </a:lstStyle>
          <a:p>
            <a:pPr lvl="0"/>
            <a:r>
              <a:rPr lang="en-GB" noProof="0" dirty="0"/>
              <a:t>Click to edit Master text styles</a:t>
            </a:r>
          </a:p>
        </p:txBody>
      </p:sp>
      <p:sp>
        <p:nvSpPr>
          <p:cNvPr id="8" name="TextBox 7"/>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6" name="Footer Placeholder 5"/>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303550334"/>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46A38"/>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2" name="Title 1"/>
          <p:cNvSpPr>
            <a:spLocks noGrp="1"/>
          </p:cNvSpPr>
          <p:nvPr>
            <p:ph type="title"/>
          </p:nvPr>
        </p:nvSpPr>
        <p:spPr bwMode="gray">
          <a:xfrm>
            <a:off x="376237" y="1705669"/>
            <a:ext cx="7905751" cy="1592404"/>
          </a:xfrm>
        </p:spPr>
        <p:txBody>
          <a:bodyPr anchor="b"/>
          <a:lstStyle>
            <a:lvl1pPr>
              <a:lnSpc>
                <a:spcPct val="95000"/>
              </a:lnSpc>
              <a:defRPr sz="38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9" y="3429000"/>
            <a:ext cx="7908050" cy="1566531"/>
          </a:xfrm>
        </p:spPr>
        <p:txBody>
          <a:bodyPr lIns="0" tIns="0" rIns="0" bIns="0">
            <a:noAutofit/>
          </a:bodyPr>
          <a:lstStyle>
            <a:lvl1pPr marL="0" indent="0">
              <a:lnSpc>
                <a:spcPct val="95000"/>
              </a:lnSpc>
              <a:spcAft>
                <a:spcPts val="0"/>
              </a:spcAft>
              <a:buNone/>
              <a:defRPr sz="3800">
                <a:solidFill>
                  <a:schemeClr val="tx1"/>
                </a:solidFill>
              </a:defRPr>
            </a:lvl1pPr>
            <a:lvl2pPr marL="457041" indent="0">
              <a:buNone/>
              <a:defRPr sz="2000">
                <a:solidFill>
                  <a:schemeClr val="tx1">
                    <a:tint val="75000"/>
                  </a:schemeClr>
                </a:solidFill>
              </a:defRPr>
            </a:lvl2pPr>
            <a:lvl3pPr marL="914080" indent="0">
              <a:buNone/>
              <a:defRPr sz="1800">
                <a:solidFill>
                  <a:schemeClr val="tx1">
                    <a:tint val="75000"/>
                  </a:schemeClr>
                </a:solidFill>
              </a:defRPr>
            </a:lvl3pPr>
            <a:lvl4pPr marL="1371121" indent="0">
              <a:buNone/>
              <a:defRPr sz="1600">
                <a:solidFill>
                  <a:schemeClr val="tx1">
                    <a:tint val="75000"/>
                  </a:schemeClr>
                </a:solidFill>
              </a:defRPr>
            </a:lvl4pPr>
            <a:lvl5pPr marL="1828161" indent="0">
              <a:buNone/>
              <a:defRPr sz="1600">
                <a:solidFill>
                  <a:schemeClr val="tx1">
                    <a:tint val="75000"/>
                  </a:schemeClr>
                </a:solidFill>
              </a:defRPr>
            </a:lvl5pPr>
            <a:lvl6pPr marL="2285202" indent="0">
              <a:buNone/>
              <a:defRPr sz="1600">
                <a:solidFill>
                  <a:schemeClr val="tx1">
                    <a:tint val="75000"/>
                  </a:schemeClr>
                </a:solidFill>
              </a:defRPr>
            </a:lvl6pPr>
            <a:lvl7pPr marL="2742241" indent="0">
              <a:buNone/>
              <a:defRPr sz="1600">
                <a:solidFill>
                  <a:schemeClr val="tx1">
                    <a:tint val="75000"/>
                  </a:schemeClr>
                </a:solidFill>
              </a:defRPr>
            </a:lvl7pPr>
            <a:lvl8pPr marL="3199282" indent="0">
              <a:buNone/>
              <a:defRPr sz="1600">
                <a:solidFill>
                  <a:schemeClr val="tx1">
                    <a:tint val="75000"/>
                  </a:schemeClr>
                </a:solidFill>
              </a:defRPr>
            </a:lvl8pPr>
            <a:lvl9pPr marL="3656321" indent="0">
              <a:buNone/>
              <a:defRPr sz="1600">
                <a:solidFill>
                  <a:schemeClr val="tx1">
                    <a:tint val="75000"/>
                  </a:schemeClr>
                </a:solidFill>
              </a:defRPr>
            </a:lvl9pPr>
          </a:lstStyle>
          <a:p>
            <a:pPr lvl="0"/>
            <a:r>
              <a:rPr lang="en-GB" noProof="0" dirty="0"/>
              <a:t>Click to edit Master text styles</a:t>
            </a:r>
          </a:p>
        </p:txBody>
      </p:sp>
      <p:sp>
        <p:nvSpPr>
          <p:cNvPr id="15" name="TextBox 14"/>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093728271"/>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62B5E5"/>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2" name="Title 1"/>
          <p:cNvSpPr>
            <a:spLocks noGrp="1"/>
          </p:cNvSpPr>
          <p:nvPr>
            <p:ph type="title"/>
          </p:nvPr>
        </p:nvSpPr>
        <p:spPr bwMode="gray">
          <a:xfrm>
            <a:off x="376237" y="1705669"/>
            <a:ext cx="7905751" cy="1592404"/>
          </a:xfrm>
        </p:spPr>
        <p:txBody>
          <a:bodyPr anchor="b"/>
          <a:lstStyle>
            <a:lvl1pPr>
              <a:lnSpc>
                <a:spcPct val="95000"/>
              </a:lnSpc>
              <a:defRPr sz="38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7" y="3429000"/>
            <a:ext cx="7905751" cy="1566531"/>
          </a:xfrm>
        </p:spPr>
        <p:txBody>
          <a:bodyPr lIns="0" tIns="0" rIns="0" bIns="0">
            <a:noAutofit/>
          </a:bodyPr>
          <a:lstStyle>
            <a:lvl1pPr marL="0" indent="0">
              <a:lnSpc>
                <a:spcPct val="95000"/>
              </a:lnSpc>
              <a:spcAft>
                <a:spcPts val="0"/>
              </a:spcAft>
              <a:buNone/>
              <a:defRPr sz="3800">
                <a:solidFill>
                  <a:schemeClr val="tx1"/>
                </a:solidFill>
              </a:defRPr>
            </a:lvl1pPr>
            <a:lvl2pPr marL="457041" indent="0">
              <a:buNone/>
              <a:defRPr sz="2000">
                <a:solidFill>
                  <a:schemeClr val="tx1">
                    <a:tint val="75000"/>
                  </a:schemeClr>
                </a:solidFill>
              </a:defRPr>
            </a:lvl2pPr>
            <a:lvl3pPr marL="914080" indent="0">
              <a:buNone/>
              <a:defRPr sz="1800">
                <a:solidFill>
                  <a:schemeClr val="tx1">
                    <a:tint val="75000"/>
                  </a:schemeClr>
                </a:solidFill>
              </a:defRPr>
            </a:lvl3pPr>
            <a:lvl4pPr marL="1371121" indent="0">
              <a:buNone/>
              <a:defRPr sz="1600">
                <a:solidFill>
                  <a:schemeClr val="tx1">
                    <a:tint val="75000"/>
                  </a:schemeClr>
                </a:solidFill>
              </a:defRPr>
            </a:lvl4pPr>
            <a:lvl5pPr marL="1828161" indent="0">
              <a:buNone/>
              <a:defRPr sz="1600">
                <a:solidFill>
                  <a:schemeClr val="tx1">
                    <a:tint val="75000"/>
                  </a:schemeClr>
                </a:solidFill>
              </a:defRPr>
            </a:lvl5pPr>
            <a:lvl6pPr marL="2285202" indent="0">
              <a:buNone/>
              <a:defRPr sz="1600">
                <a:solidFill>
                  <a:schemeClr val="tx1">
                    <a:tint val="75000"/>
                  </a:schemeClr>
                </a:solidFill>
              </a:defRPr>
            </a:lvl6pPr>
            <a:lvl7pPr marL="2742241" indent="0">
              <a:buNone/>
              <a:defRPr sz="1600">
                <a:solidFill>
                  <a:schemeClr val="tx1">
                    <a:tint val="75000"/>
                  </a:schemeClr>
                </a:solidFill>
              </a:defRPr>
            </a:lvl7pPr>
            <a:lvl8pPr marL="3199282" indent="0">
              <a:buNone/>
              <a:defRPr sz="1600">
                <a:solidFill>
                  <a:schemeClr val="tx1">
                    <a:tint val="75000"/>
                  </a:schemeClr>
                </a:solidFill>
              </a:defRPr>
            </a:lvl8pPr>
            <a:lvl9pPr marL="3656321" indent="0">
              <a:buNone/>
              <a:defRPr sz="1600">
                <a:solidFill>
                  <a:schemeClr val="tx1">
                    <a:tint val="75000"/>
                  </a:schemeClr>
                </a:solidFill>
              </a:defRPr>
            </a:lvl9pPr>
          </a:lstStyle>
          <a:p>
            <a:pPr lvl="0"/>
            <a:r>
              <a:rPr lang="en-GB" noProof="0" dirty="0"/>
              <a:t>Click to edit Master text styles</a:t>
            </a: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99469013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12169"/>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2" name="Title 1"/>
          <p:cNvSpPr>
            <a:spLocks noGrp="1"/>
          </p:cNvSpPr>
          <p:nvPr>
            <p:ph type="title"/>
          </p:nvPr>
        </p:nvSpPr>
        <p:spPr bwMode="gray">
          <a:xfrm>
            <a:off x="376237" y="1705669"/>
            <a:ext cx="7905751" cy="1592404"/>
          </a:xfrm>
        </p:spPr>
        <p:txBody>
          <a:bodyPr anchor="b"/>
          <a:lstStyle>
            <a:lvl1pPr>
              <a:lnSpc>
                <a:spcPct val="95000"/>
              </a:lnSpc>
              <a:defRPr sz="38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7" y="3429000"/>
            <a:ext cx="7905751" cy="1566531"/>
          </a:xfrm>
        </p:spPr>
        <p:txBody>
          <a:bodyPr lIns="0" tIns="0" rIns="0" bIns="0">
            <a:noAutofit/>
          </a:bodyPr>
          <a:lstStyle>
            <a:lvl1pPr marL="0" indent="0">
              <a:lnSpc>
                <a:spcPct val="95000"/>
              </a:lnSpc>
              <a:spcAft>
                <a:spcPts val="0"/>
              </a:spcAft>
              <a:buNone/>
              <a:defRPr sz="3800">
                <a:solidFill>
                  <a:schemeClr val="tx1"/>
                </a:solidFill>
              </a:defRPr>
            </a:lvl1pPr>
            <a:lvl2pPr marL="457041" indent="0">
              <a:buNone/>
              <a:defRPr sz="2000">
                <a:solidFill>
                  <a:schemeClr val="tx1">
                    <a:tint val="75000"/>
                  </a:schemeClr>
                </a:solidFill>
              </a:defRPr>
            </a:lvl2pPr>
            <a:lvl3pPr marL="914080" indent="0">
              <a:buNone/>
              <a:defRPr sz="1800">
                <a:solidFill>
                  <a:schemeClr val="tx1">
                    <a:tint val="75000"/>
                  </a:schemeClr>
                </a:solidFill>
              </a:defRPr>
            </a:lvl3pPr>
            <a:lvl4pPr marL="1371121" indent="0">
              <a:buNone/>
              <a:defRPr sz="1600">
                <a:solidFill>
                  <a:schemeClr val="tx1">
                    <a:tint val="75000"/>
                  </a:schemeClr>
                </a:solidFill>
              </a:defRPr>
            </a:lvl4pPr>
            <a:lvl5pPr marL="1828161" indent="0">
              <a:buNone/>
              <a:defRPr sz="1600">
                <a:solidFill>
                  <a:schemeClr val="tx1">
                    <a:tint val="75000"/>
                  </a:schemeClr>
                </a:solidFill>
              </a:defRPr>
            </a:lvl5pPr>
            <a:lvl6pPr marL="2285202" indent="0">
              <a:buNone/>
              <a:defRPr sz="1600">
                <a:solidFill>
                  <a:schemeClr val="tx1">
                    <a:tint val="75000"/>
                  </a:schemeClr>
                </a:solidFill>
              </a:defRPr>
            </a:lvl6pPr>
            <a:lvl7pPr marL="2742241" indent="0">
              <a:buNone/>
              <a:defRPr sz="1600">
                <a:solidFill>
                  <a:schemeClr val="tx1">
                    <a:tint val="75000"/>
                  </a:schemeClr>
                </a:solidFill>
              </a:defRPr>
            </a:lvl7pPr>
            <a:lvl8pPr marL="3199282" indent="0">
              <a:buNone/>
              <a:defRPr sz="1600">
                <a:solidFill>
                  <a:schemeClr val="tx1">
                    <a:tint val="75000"/>
                  </a:schemeClr>
                </a:solidFill>
              </a:defRPr>
            </a:lvl8pPr>
            <a:lvl9pPr marL="3656321" indent="0">
              <a:buNone/>
              <a:defRPr sz="1600">
                <a:solidFill>
                  <a:schemeClr val="tx1">
                    <a:tint val="75000"/>
                  </a:schemeClr>
                </a:solidFill>
              </a:defRPr>
            </a:lvl9pPr>
          </a:lstStyle>
          <a:p>
            <a:pPr lvl="0"/>
            <a:r>
              <a:rPr lang="en-GB" noProof="0" dirty="0"/>
              <a:t>Click to edit Master text styles</a:t>
            </a: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21302368"/>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00000"/>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2" name="Title 1"/>
          <p:cNvSpPr>
            <a:spLocks noGrp="1"/>
          </p:cNvSpPr>
          <p:nvPr>
            <p:ph type="title"/>
          </p:nvPr>
        </p:nvSpPr>
        <p:spPr bwMode="gray">
          <a:xfrm>
            <a:off x="376237" y="1705669"/>
            <a:ext cx="7905751" cy="1592404"/>
          </a:xfrm>
        </p:spPr>
        <p:txBody>
          <a:bodyPr anchor="b"/>
          <a:lstStyle>
            <a:lvl1pPr>
              <a:lnSpc>
                <a:spcPct val="95000"/>
              </a:lnSpc>
              <a:defRPr sz="38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7" y="3429000"/>
            <a:ext cx="7905751" cy="1566531"/>
          </a:xfrm>
        </p:spPr>
        <p:txBody>
          <a:bodyPr lIns="0" tIns="0" rIns="0" bIns="0">
            <a:noAutofit/>
          </a:bodyPr>
          <a:lstStyle>
            <a:lvl1pPr marL="0" indent="0">
              <a:lnSpc>
                <a:spcPct val="95000"/>
              </a:lnSpc>
              <a:spcAft>
                <a:spcPts val="0"/>
              </a:spcAft>
              <a:buNone/>
              <a:defRPr sz="3800">
                <a:solidFill>
                  <a:schemeClr val="tx1"/>
                </a:solidFill>
              </a:defRPr>
            </a:lvl1pPr>
            <a:lvl2pPr marL="457041" indent="0">
              <a:buNone/>
              <a:defRPr sz="2000">
                <a:solidFill>
                  <a:schemeClr val="tx1">
                    <a:tint val="75000"/>
                  </a:schemeClr>
                </a:solidFill>
              </a:defRPr>
            </a:lvl2pPr>
            <a:lvl3pPr marL="914080" indent="0">
              <a:buNone/>
              <a:defRPr sz="1800">
                <a:solidFill>
                  <a:schemeClr val="tx1">
                    <a:tint val="75000"/>
                  </a:schemeClr>
                </a:solidFill>
              </a:defRPr>
            </a:lvl3pPr>
            <a:lvl4pPr marL="1371121" indent="0">
              <a:buNone/>
              <a:defRPr sz="1600">
                <a:solidFill>
                  <a:schemeClr val="tx1">
                    <a:tint val="75000"/>
                  </a:schemeClr>
                </a:solidFill>
              </a:defRPr>
            </a:lvl4pPr>
            <a:lvl5pPr marL="1828161" indent="0">
              <a:buNone/>
              <a:defRPr sz="1600">
                <a:solidFill>
                  <a:schemeClr val="tx1">
                    <a:tint val="75000"/>
                  </a:schemeClr>
                </a:solidFill>
              </a:defRPr>
            </a:lvl5pPr>
            <a:lvl6pPr marL="2285202" indent="0">
              <a:buNone/>
              <a:defRPr sz="1600">
                <a:solidFill>
                  <a:schemeClr val="tx1">
                    <a:tint val="75000"/>
                  </a:schemeClr>
                </a:solidFill>
              </a:defRPr>
            </a:lvl6pPr>
            <a:lvl7pPr marL="2742241" indent="0">
              <a:buNone/>
              <a:defRPr sz="1600">
                <a:solidFill>
                  <a:schemeClr val="tx1">
                    <a:tint val="75000"/>
                  </a:schemeClr>
                </a:solidFill>
              </a:defRPr>
            </a:lvl7pPr>
            <a:lvl8pPr marL="3199282" indent="0">
              <a:buNone/>
              <a:defRPr sz="1600">
                <a:solidFill>
                  <a:schemeClr val="tx1">
                    <a:tint val="75000"/>
                  </a:schemeClr>
                </a:solidFill>
              </a:defRPr>
            </a:lvl8pPr>
            <a:lvl9pPr marL="3656321" indent="0">
              <a:buNone/>
              <a:defRPr sz="1600">
                <a:solidFill>
                  <a:schemeClr val="tx1">
                    <a:tint val="75000"/>
                  </a:schemeClr>
                </a:solidFill>
              </a:defRPr>
            </a:lvl9pPr>
          </a:lstStyle>
          <a:p>
            <a:pPr lvl="0"/>
            <a:r>
              <a:rPr lang="en-GB" noProof="0" dirty="0"/>
              <a:t>Click to edit Master text styles</a:t>
            </a: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901867228"/>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7" y="1705669"/>
            <a:ext cx="7905751" cy="1592404"/>
          </a:xfrm>
        </p:spPr>
        <p:txBody>
          <a:bodyPr anchor="b"/>
          <a:lstStyle>
            <a:lvl1pPr>
              <a:lnSpc>
                <a:spcPct val="95000"/>
              </a:lnSpc>
              <a:defRPr sz="38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7" y="3429000"/>
            <a:ext cx="7905751" cy="1566531"/>
          </a:xfrm>
        </p:spPr>
        <p:txBody>
          <a:bodyPr lIns="0" tIns="0" rIns="0" bIns="0">
            <a:noAutofit/>
          </a:bodyPr>
          <a:lstStyle>
            <a:lvl1pPr marL="0" indent="0">
              <a:lnSpc>
                <a:spcPct val="95000"/>
              </a:lnSpc>
              <a:spcAft>
                <a:spcPts val="0"/>
              </a:spcAft>
              <a:buNone/>
              <a:defRPr sz="3800">
                <a:solidFill>
                  <a:schemeClr val="tx1"/>
                </a:solidFill>
              </a:defRPr>
            </a:lvl1pPr>
            <a:lvl2pPr marL="457041" indent="0">
              <a:buNone/>
              <a:defRPr sz="2000">
                <a:solidFill>
                  <a:schemeClr val="tx1">
                    <a:tint val="75000"/>
                  </a:schemeClr>
                </a:solidFill>
              </a:defRPr>
            </a:lvl2pPr>
            <a:lvl3pPr marL="914080" indent="0">
              <a:buNone/>
              <a:defRPr sz="1800">
                <a:solidFill>
                  <a:schemeClr val="tx1">
                    <a:tint val="75000"/>
                  </a:schemeClr>
                </a:solidFill>
              </a:defRPr>
            </a:lvl3pPr>
            <a:lvl4pPr marL="1371121" indent="0">
              <a:buNone/>
              <a:defRPr sz="1600">
                <a:solidFill>
                  <a:schemeClr val="tx1">
                    <a:tint val="75000"/>
                  </a:schemeClr>
                </a:solidFill>
              </a:defRPr>
            </a:lvl4pPr>
            <a:lvl5pPr marL="1828161" indent="0">
              <a:buNone/>
              <a:defRPr sz="1600">
                <a:solidFill>
                  <a:schemeClr val="tx1">
                    <a:tint val="75000"/>
                  </a:schemeClr>
                </a:solidFill>
              </a:defRPr>
            </a:lvl5pPr>
            <a:lvl6pPr marL="2285202" indent="0">
              <a:buNone/>
              <a:defRPr sz="1600">
                <a:solidFill>
                  <a:schemeClr val="tx1">
                    <a:tint val="75000"/>
                  </a:schemeClr>
                </a:solidFill>
              </a:defRPr>
            </a:lvl6pPr>
            <a:lvl7pPr marL="2742241" indent="0">
              <a:buNone/>
              <a:defRPr sz="1600">
                <a:solidFill>
                  <a:schemeClr val="tx1">
                    <a:tint val="75000"/>
                  </a:schemeClr>
                </a:solidFill>
              </a:defRPr>
            </a:lvl7pPr>
            <a:lvl8pPr marL="3199282" indent="0">
              <a:buNone/>
              <a:defRPr sz="1600">
                <a:solidFill>
                  <a:schemeClr val="tx1">
                    <a:tint val="75000"/>
                  </a:schemeClr>
                </a:solidFill>
              </a:defRPr>
            </a:lvl8pPr>
            <a:lvl9pPr marL="3656321" indent="0">
              <a:buNone/>
              <a:defRPr sz="1600">
                <a:solidFill>
                  <a:schemeClr val="tx1">
                    <a:tint val="75000"/>
                  </a:schemeClr>
                </a:solidFill>
              </a:defRPr>
            </a:lvl9pPr>
          </a:lstStyle>
          <a:p>
            <a:pPr lvl="0"/>
            <a:r>
              <a:rPr lang="en-GB" noProof="0" dirty="0"/>
              <a:t>Click to edit Master text styles</a:t>
            </a: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328008252"/>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4" cy="1600199"/>
          </a:xfrm>
          <a:prstGeom prst="rect">
            <a:avLst/>
          </a:prstGeom>
        </p:spPr>
        <p:txBody>
          <a:bodyPr lIns="91408" tIns="45705" rIns="91408" bIns="45705"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91" y="987425"/>
            <a:ext cx="4629150" cy="4873626"/>
          </a:xfrm>
          <a:prstGeom prst="rect">
            <a:avLst/>
          </a:prstGeom>
        </p:spPr>
        <p:txBody>
          <a:bodyPr lIns="91408" tIns="45705" rIns="91408" bIns="45705"/>
          <a:lstStyle>
            <a:lvl1pPr marL="0" indent="0">
              <a:buNone/>
              <a:defRPr sz="3200"/>
            </a:lvl1pPr>
            <a:lvl2pPr marL="457041" indent="0">
              <a:buNone/>
              <a:defRPr sz="2800"/>
            </a:lvl2pPr>
            <a:lvl3pPr marL="914080" indent="0">
              <a:buNone/>
              <a:defRPr sz="2400"/>
            </a:lvl3pPr>
            <a:lvl4pPr marL="1371121" indent="0">
              <a:buNone/>
              <a:defRPr sz="2000"/>
            </a:lvl4pPr>
            <a:lvl5pPr marL="1828161" indent="0">
              <a:buNone/>
              <a:defRPr sz="2000"/>
            </a:lvl5pPr>
            <a:lvl6pPr marL="2285202" indent="0">
              <a:buNone/>
              <a:defRPr sz="2000"/>
            </a:lvl6pPr>
            <a:lvl7pPr marL="2742241" indent="0">
              <a:buNone/>
              <a:defRPr sz="2000"/>
            </a:lvl7pPr>
            <a:lvl8pPr marL="3199282" indent="0">
              <a:buNone/>
              <a:defRPr sz="2000"/>
            </a:lvl8pPr>
            <a:lvl9pPr marL="3656321"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9" y="2057400"/>
            <a:ext cx="2949574" cy="3811588"/>
          </a:xfrm>
          <a:prstGeom prst="rect">
            <a:avLst/>
          </a:prstGeom>
        </p:spPr>
        <p:txBody>
          <a:bodyPr lIns="91408" tIns="45705" rIns="91408" bIns="45705"/>
          <a:lstStyle>
            <a:lvl1pPr marL="0" indent="0">
              <a:buNone/>
              <a:defRPr sz="1600"/>
            </a:lvl1pPr>
            <a:lvl2pPr marL="457041" indent="0">
              <a:buNone/>
              <a:defRPr sz="1400"/>
            </a:lvl2pPr>
            <a:lvl3pPr marL="914080" indent="0">
              <a:buNone/>
              <a:defRPr sz="1200"/>
            </a:lvl3pPr>
            <a:lvl4pPr marL="1371121" indent="0">
              <a:buNone/>
              <a:defRPr sz="1000"/>
            </a:lvl4pPr>
            <a:lvl5pPr marL="1828161" indent="0">
              <a:buNone/>
              <a:defRPr sz="1000"/>
            </a:lvl5pPr>
            <a:lvl6pPr marL="2285202" indent="0">
              <a:buNone/>
              <a:defRPr sz="1000"/>
            </a:lvl6pPr>
            <a:lvl7pPr marL="2742241" indent="0">
              <a:buNone/>
              <a:defRPr sz="1000"/>
            </a:lvl7pPr>
            <a:lvl8pPr marL="3199282" indent="0">
              <a:buNone/>
              <a:defRPr sz="1000"/>
            </a:lvl8pPr>
            <a:lvl9pPr marL="365632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A659009B-94E9-4F45-9B49-81749D18D886}" type="datetimeFigureOut">
              <a:rPr lang="en-GB" altLang="en-US"/>
              <a:pPr/>
              <a:t>15/05/2018</a:t>
            </a:fld>
            <a:r>
              <a:rPr lang="en-GB" altLang="en-US"/>
              <a:t> - </a:t>
            </a:r>
            <a:fld id="{CA99ECAD-E2B0-4E6A-B6FD-C240EC6AE056}" type="slidenum">
              <a:rPr lang="en-GB" altLang="en-US"/>
              <a:pPr/>
              <a:t>‹#›</a:t>
            </a:fld>
            <a:endParaRPr lang="en-GB" altLang="en-US"/>
          </a:p>
        </p:txBody>
      </p:sp>
    </p:spTree>
    <p:extLst>
      <p:ext uri="{BB962C8B-B14F-4D97-AF65-F5344CB8AC3E}">
        <p14:creationId xmlns:p14="http://schemas.microsoft.com/office/powerpoint/2010/main" val="36009308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Ref idx="1001">
        <a:schemeClr val="bg1"/>
      </p:bgRef>
    </p:bg>
    <p:spTree>
      <p:nvGrpSpPr>
        <p:cNvPr id="1" name=""/>
        <p:cNvGrpSpPr/>
        <p:nvPr/>
      </p:nvGrpSpPr>
      <p:grpSpPr>
        <a:xfrm>
          <a:off x="0" y="0"/>
          <a:ext cx="0" cy="0"/>
          <a:chOff x="0" y="0"/>
          <a:chExt cx="0" cy="0"/>
        </a:xfrm>
      </p:grpSpPr>
      <p:sp>
        <p:nvSpPr>
          <p:cNvPr id="6" name="Colored background"/>
          <p:cNvSpPr/>
          <p:nvPr userDrawn="1"/>
        </p:nvSpPr>
        <p:spPr bwMode="gray">
          <a:xfrm>
            <a:off x="0" y="0"/>
            <a:ext cx="9144000" cy="6858000"/>
          </a:xfrm>
          <a:prstGeom prst="rect">
            <a:avLst/>
          </a:prstGeom>
          <a:solidFill>
            <a:srgbClr val="046A38"/>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4" name="Text Placeholder 3"/>
          <p:cNvSpPr>
            <a:spLocks noGrp="1"/>
          </p:cNvSpPr>
          <p:nvPr>
            <p:ph type="body" sz="quarter" idx="10"/>
          </p:nvPr>
        </p:nvSpPr>
        <p:spPr>
          <a:xfrm>
            <a:off x="376238" y="1628775"/>
            <a:ext cx="6958013" cy="4752975"/>
          </a:xfrm>
          <a:prstGeom prst="rect">
            <a:avLst/>
          </a:prstGeom>
        </p:spPr>
        <p:txBody>
          <a:bodyPr>
            <a:normAutofit/>
          </a:bodyPr>
          <a:lstStyle>
            <a:lvl1pPr marL="0" indent="0">
              <a:spcBef>
                <a:spcPts val="3596"/>
              </a:spcBef>
              <a:buFont typeface="Arial" panose="020B0604020202020204" pitchFamily="34" charset="0"/>
              <a:buChar char="​"/>
              <a:defRPr sz="2800">
                <a:solidFill>
                  <a:schemeClr val="tx1"/>
                </a:solidFill>
              </a:defRPr>
            </a:lvl1pPr>
            <a:lvl2pPr marL="0" indent="0">
              <a:defRPr sz="3000">
                <a:solidFill>
                  <a:schemeClr val="bg2"/>
                </a:solidFill>
              </a:defRPr>
            </a:lvl2pPr>
            <a:lvl3pPr marL="0" indent="0">
              <a:buNone/>
              <a:defRPr sz="3000">
                <a:solidFill>
                  <a:schemeClr val="bg2"/>
                </a:solidFill>
              </a:defRPr>
            </a:lvl3pPr>
            <a:lvl4pPr>
              <a:defRPr sz="3000">
                <a:solidFill>
                  <a:schemeClr val="bg2"/>
                </a:solidFill>
              </a:defRPr>
            </a:lvl4pPr>
            <a:lvl5pPr>
              <a:defRPr sz="3000">
                <a:solidFill>
                  <a:schemeClr val="bg2"/>
                </a:solidFill>
              </a:defRPr>
            </a:lvl5pPr>
          </a:lstStyle>
          <a:p>
            <a:pPr lvl="0"/>
            <a:r>
              <a:rPr lang="en-GB" noProof="0" dirty="0"/>
              <a:t>Click to edit Master text styles</a:t>
            </a: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854784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12169"/>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6" name="Text Placeholder 3"/>
          <p:cNvSpPr>
            <a:spLocks noGrp="1"/>
          </p:cNvSpPr>
          <p:nvPr>
            <p:ph type="body" sz="quarter" idx="10"/>
          </p:nvPr>
        </p:nvSpPr>
        <p:spPr>
          <a:xfrm>
            <a:off x="376238" y="1628775"/>
            <a:ext cx="6958013" cy="4752975"/>
          </a:xfrm>
          <a:prstGeom prst="rect">
            <a:avLst/>
          </a:prstGeom>
        </p:spPr>
        <p:txBody>
          <a:bodyPr>
            <a:normAutofit/>
          </a:bodyPr>
          <a:lstStyle>
            <a:lvl1pPr marL="0" indent="0">
              <a:spcBef>
                <a:spcPts val="3596"/>
              </a:spcBef>
              <a:buFont typeface="Arial" panose="020B0604020202020204" pitchFamily="34" charset="0"/>
              <a:buChar char="​"/>
              <a:defRPr sz="2800">
                <a:solidFill>
                  <a:schemeClr val="tx1"/>
                </a:solidFill>
              </a:defRPr>
            </a:lvl1pPr>
            <a:lvl2pPr marL="0" indent="0">
              <a:defRPr sz="3000">
                <a:solidFill>
                  <a:schemeClr val="bg2"/>
                </a:solidFill>
              </a:defRPr>
            </a:lvl2pPr>
            <a:lvl3pPr marL="0" indent="0">
              <a:buNone/>
              <a:defRPr sz="3000">
                <a:solidFill>
                  <a:schemeClr val="bg2"/>
                </a:solidFill>
              </a:defRPr>
            </a:lvl3pPr>
            <a:lvl4pPr>
              <a:defRPr sz="3000">
                <a:solidFill>
                  <a:schemeClr val="bg2"/>
                </a:solidFill>
              </a:defRPr>
            </a:lvl4pPr>
            <a:lvl5pPr>
              <a:defRPr sz="30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7902814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097A9"/>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6" name="Text Placeholder 3"/>
          <p:cNvSpPr>
            <a:spLocks noGrp="1"/>
          </p:cNvSpPr>
          <p:nvPr>
            <p:ph type="body" sz="quarter" idx="10"/>
          </p:nvPr>
        </p:nvSpPr>
        <p:spPr>
          <a:xfrm>
            <a:off x="376238" y="1628775"/>
            <a:ext cx="6958013" cy="4752975"/>
          </a:xfrm>
          <a:prstGeom prst="rect">
            <a:avLst/>
          </a:prstGeom>
        </p:spPr>
        <p:txBody>
          <a:bodyPr>
            <a:normAutofit/>
          </a:bodyPr>
          <a:lstStyle>
            <a:lvl1pPr marL="0" indent="0">
              <a:spcBef>
                <a:spcPts val="3596"/>
              </a:spcBef>
              <a:buFont typeface="Arial" panose="020B0604020202020204" pitchFamily="34" charset="0"/>
              <a:buChar char="​"/>
              <a:defRPr sz="2800">
                <a:solidFill>
                  <a:schemeClr val="tx1"/>
                </a:solidFill>
              </a:defRPr>
            </a:lvl1pPr>
            <a:lvl2pPr marL="0" indent="0">
              <a:defRPr sz="3000">
                <a:solidFill>
                  <a:schemeClr val="bg2"/>
                </a:solidFill>
              </a:defRPr>
            </a:lvl2pPr>
            <a:lvl3pPr marL="0" indent="0">
              <a:buNone/>
              <a:defRPr sz="3000">
                <a:solidFill>
                  <a:schemeClr val="bg2"/>
                </a:solidFill>
              </a:defRPr>
            </a:lvl3pPr>
            <a:lvl4pPr>
              <a:defRPr sz="3000">
                <a:solidFill>
                  <a:schemeClr val="bg2"/>
                </a:solidFill>
              </a:defRPr>
            </a:lvl4pPr>
            <a:lvl5pPr>
              <a:defRPr sz="30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622050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00000"/>
          </a:solidFill>
          <a:ln w="19050" algn="ctr">
            <a:noFill/>
            <a:miter lim="800000"/>
            <a:headEnd/>
            <a:tailEnd/>
          </a:ln>
        </p:spPr>
        <p:txBody>
          <a:bodyPr wrap="square" lIns="88868" tIns="88868" rIns="88868" bIns="88868" rtlCol="0" anchor="ctr"/>
          <a:lstStyle/>
          <a:p>
            <a:pPr algn="ctr">
              <a:lnSpc>
                <a:spcPct val="106000"/>
              </a:lnSpc>
              <a:buFont typeface="Wingdings 2" pitchFamily="18" charset="2"/>
              <a:buNone/>
            </a:pPr>
            <a:endParaRPr lang="en-GB" sz="1600" b="1" dirty="0">
              <a:solidFill>
                <a:schemeClr val="bg1"/>
              </a:solidFill>
            </a:endParaRPr>
          </a:p>
        </p:txBody>
      </p:sp>
      <p:sp>
        <p:nvSpPr>
          <p:cNvPr id="12" name="TextBox 11"/>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
        <p:nvSpPr>
          <p:cNvPr id="6" name="Text Placeholder 3"/>
          <p:cNvSpPr>
            <a:spLocks noGrp="1"/>
          </p:cNvSpPr>
          <p:nvPr>
            <p:ph type="body" sz="quarter" idx="10"/>
          </p:nvPr>
        </p:nvSpPr>
        <p:spPr>
          <a:xfrm>
            <a:off x="376238" y="1628775"/>
            <a:ext cx="6958013" cy="4752975"/>
          </a:xfrm>
          <a:prstGeom prst="rect">
            <a:avLst/>
          </a:prstGeom>
        </p:spPr>
        <p:txBody>
          <a:bodyPr>
            <a:normAutofit/>
          </a:bodyPr>
          <a:lstStyle>
            <a:lvl1pPr marL="0" indent="0">
              <a:spcBef>
                <a:spcPts val="3596"/>
              </a:spcBef>
              <a:buFont typeface="Arial" panose="020B0604020202020204" pitchFamily="34" charset="0"/>
              <a:buChar char="​"/>
              <a:defRPr sz="2800">
                <a:solidFill>
                  <a:schemeClr val="tx1"/>
                </a:solidFill>
              </a:defRPr>
            </a:lvl1pPr>
            <a:lvl2pPr marL="0" indent="0">
              <a:defRPr sz="3000">
                <a:solidFill>
                  <a:schemeClr val="bg2"/>
                </a:solidFill>
              </a:defRPr>
            </a:lvl2pPr>
            <a:lvl3pPr marL="0" indent="0">
              <a:buNone/>
              <a:defRPr sz="3000">
                <a:solidFill>
                  <a:schemeClr val="bg2"/>
                </a:solidFill>
              </a:defRPr>
            </a:lvl3pPr>
            <a:lvl4pPr>
              <a:defRPr sz="3000">
                <a:solidFill>
                  <a:schemeClr val="bg2"/>
                </a:solidFill>
              </a:defRPr>
            </a:lvl4pPr>
            <a:lvl5pPr>
              <a:defRPr sz="30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228519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76238" y="1628775"/>
            <a:ext cx="6958013" cy="4752975"/>
          </a:xfrm>
          <a:prstGeom prst="rect">
            <a:avLst/>
          </a:prstGeom>
        </p:spPr>
        <p:txBody>
          <a:bodyPr>
            <a:normAutofit/>
          </a:bodyPr>
          <a:lstStyle>
            <a:lvl1pPr marL="0" indent="0">
              <a:spcBef>
                <a:spcPts val="3596"/>
              </a:spcBef>
              <a:buFont typeface="Arial" panose="020B0604020202020204" pitchFamily="34" charset="0"/>
              <a:buChar char="​"/>
              <a:defRPr sz="2800">
                <a:solidFill>
                  <a:schemeClr val="tx1"/>
                </a:solidFill>
              </a:defRPr>
            </a:lvl1pPr>
            <a:lvl2pPr marL="0" indent="0">
              <a:defRPr sz="3000">
                <a:solidFill>
                  <a:schemeClr val="bg2"/>
                </a:solidFill>
              </a:defRPr>
            </a:lvl2pPr>
            <a:lvl3pPr marL="0" indent="0">
              <a:buNone/>
              <a:defRPr sz="3000">
                <a:solidFill>
                  <a:schemeClr val="bg2"/>
                </a:solidFill>
              </a:defRPr>
            </a:lvl3pPr>
            <a:lvl4pPr>
              <a:defRPr sz="3000">
                <a:solidFill>
                  <a:schemeClr val="bg2"/>
                </a:solidFill>
              </a:defRPr>
            </a:lvl4pPr>
            <a:lvl5pPr>
              <a:defRPr sz="30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841428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92"/>
            <a:ext cx="6958013" cy="4716463"/>
          </a:xfrm>
          <a:prstGeom prst="rect">
            <a:avLst/>
          </a:prstGeom>
        </p:spPr>
        <p:txBody>
          <a:bodyPr/>
          <a:lstStyle>
            <a:lvl1pPr>
              <a:tabLst>
                <a:tab pos="6727061" algn="r"/>
              </a:tabLst>
              <a:defRPr/>
            </a:lvl1pPr>
            <a:lvl2pPr>
              <a:tabLst>
                <a:tab pos="6727061" algn="r"/>
              </a:tabLst>
              <a:defRPr/>
            </a:lvl2pPr>
            <a:lvl3pPr>
              <a:tabLst>
                <a:tab pos="6727061" algn="r"/>
              </a:tabLst>
              <a:defRPr/>
            </a:lvl3pPr>
            <a:lvl4pPr>
              <a:tabLst>
                <a:tab pos="6727061" algn="r"/>
              </a:tabLst>
              <a:defRPr/>
            </a:lvl4pPr>
            <a:lvl5pPr>
              <a:tabLst>
                <a:tab pos="5027443" algn="r"/>
              </a:tabLst>
              <a:defRPr baseline="0"/>
            </a:lvl5pPr>
            <a:lvl6pPr>
              <a:tabLst>
                <a:tab pos="6727061" algn="r"/>
              </a:tabLst>
              <a:defRPr/>
            </a:lvl6pPr>
            <a:lvl7pPr>
              <a:tabLst>
                <a:tab pos="6727061" algn="r"/>
              </a:tabLst>
              <a:defRPr/>
            </a:lvl7pPr>
            <a:lvl8pPr>
              <a:tabLst>
                <a:tab pos="6727061" algn="r"/>
              </a:tabLst>
              <a:defRPr/>
            </a:lvl8pPr>
            <a:lvl9pPr>
              <a:tabLst>
                <a:tab pos="6727061" algn="r"/>
              </a:tabLst>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hasCustomPrompt="1"/>
          </p:nvPr>
        </p:nvSpPr>
        <p:spPr>
          <a:xfrm>
            <a:off x="376239" y="317500"/>
            <a:ext cx="8385174" cy="698500"/>
          </a:xfrm>
          <a:prstGeom prst="rect">
            <a:avLst/>
          </a:prstGeom>
        </p:spPr>
        <p:txBody>
          <a:bodyPr vert="horz" lIns="0" tIns="0" rIns="0" bIns="0" rtlCol="0" anchor="t" anchorCtr="0">
            <a:noAutofit/>
          </a:bodyPr>
          <a:lstStyle>
            <a:lvl1pPr>
              <a:defRPr/>
            </a:lvl1pPr>
          </a:lstStyle>
          <a:p>
            <a:r>
              <a:rPr lang="en-GB" dirty="0"/>
              <a:t>Click to add title</a:t>
            </a:r>
          </a:p>
        </p:txBody>
      </p:sp>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4109862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1" y="317500"/>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5" name="Picture Placeholder 9"/>
          <p:cNvSpPr>
            <a:spLocks noGrp="1"/>
          </p:cNvSpPr>
          <p:nvPr>
            <p:ph type="pic" sz="quarter" idx="15"/>
          </p:nvPr>
        </p:nvSpPr>
        <p:spPr>
          <a:xfrm>
            <a:off x="4087763" y="1701804"/>
            <a:ext cx="4680000" cy="4679949"/>
          </a:xfrm>
        </p:spPr>
        <p:txBody>
          <a:bodyPr/>
          <a:lstStyle/>
          <a:p>
            <a:r>
              <a:rPr lang="en-GB" noProof="0" dirty="0"/>
              <a:t>Click icon to add picture</a:t>
            </a:r>
          </a:p>
        </p:txBody>
      </p:sp>
      <p:sp>
        <p:nvSpPr>
          <p:cNvPr id="6" name="Content Placeholder 3"/>
          <p:cNvSpPr>
            <a:spLocks noGrp="1"/>
          </p:cNvSpPr>
          <p:nvPr>
            <p:ph sz="quarter" idx="10"/>
          </p:nvPr>
        </p:nvSpPr>
        <p:spPr>
          <a:xfrm>
            <a:off x="376242" y="1665292"/>
            <a:ext cx="3342321" cy="4716463"/>
          </a:xfrm>
          <a:prstGeom prst="rect">
            <a:avLst/>
          </a:prstGeom>
        </p:spPr>
        <p:txBody>
          <a:bodyPr/>
          <a:lstStyle>
            <a:lvl1pPr>
              <a:tabLst>
                <a:tab pos="5027443" algn="r"/>
              </a:tabLst>
              <a:defRPr/>
            </a:lvl1pPr>
            <a:lvl2pPr>
              <a:tabLst>
                <a:tab pos="5027443" algn="r"/>
              </a:tabLst>
              <a:defRPr/>
            </a:lvl2pPr>
            <a:lvl3pPr>
              <a:tabLst>
                <a:tab pos="5027443" algn="r"/>
              </a:tabLst>
              <a:defRPr/>
            </a:lvl3pPr>
            <a:lvl4pPr>
              <a:tabLst>
                <a:tab pos="5027443" algn="r"/>
              </a:tabLst>
              <a:defRPr/>
            </a:lvl4pPr>
            <a:lvl5pPr>
              <a:tabLst>
                <a:tab pos="5027443"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21281895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41" y="317500"/>
            <a:ext cx="8391525" cy="698500"/>
          </a:xfrm>
        </p:spPr>
        <p:txBody>
          <a:bodyPr/>
          <a:lstStyle/>
          <a:p>
            <a:r>
              <a:rPr lang="en-GB" noProof="0" dirty="0"/>
              <a:t>Click to edit Master title style</a:t>
            </a:r>
          </a:p>
        </p:txBody>
      </p:sp>
      <p:sp>
        <p:nvSpPr>
          <p:cNvPr id="14" name="Text Placeholder 18"/>
          <p:cNvSpPr>
            <a:spLocks noGrp="1"/>
          </p:cNvSpPr>
          <p:nvPr>
            <p:ph idx="1"/>
          </p:nvPr>
        </p:nvSpPr>
        <p:spPr>
          <a:xfrm>
            <a:off x="376242" y="1665292"/>
            <a:ext cx="8374062" cy="4716463"/>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33539797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42" y="317500"/>
            <a:ext cx="8371761" cy="698500"/>
          </a:xfrm>
          <a:prstGeom prst="rect">
            <a:avLst/>
          </a:prstGeom>
        </p:spPr>
        <p:txBody>
          <a:bodyPr vert="horz" lIns="0" tIns="0" rIns="0" bIns="0" rtlCol="0" anchor="t" anchorCtr="0">
            <a:noAutofit/>
          </a:bodyPr>
          <a:lstStyle>
            <a:lvl1pPr>
              <a:defRPr/>
            </a:lvl1pPr>
          </a:lstStyle>
          <a:p>
            <a:r>
              <a:rPr lang="en-GB" noProof="0" dirty="0"/>
              <a:t>Click to edit Master title style</a:t>
            </a:r>
          </a:p>
        </p:txBody>
      </p:sp>
      <p:sp>
        <p:nvSpPr>
          <p:cNvPr id="9" name="Text Placeholder 8"/>
          <p:cNvSpPr>
            <a:spLocks noGrp="1"/>
          </p:cNvSpPr>
          <p:nvPr>
            <p:ph type="body" sz="quarter" idx="13" hasCustomPrompt="1"/>
          </p:nvPr>
        </p:nvSpPr>
        <p:spPr>
          <a:xfrm>
            <a:off x="376242" y="651604"/>
            <a:ext cx="8371761"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8" name="Text Placeholder 18"/>
          <p:cNvSpPr>
            <a:spLocks noGrp="1"/>
          </p:cNvSpPr>
          <p:nvPr>
            <p:ph idx="1"/>
          </p:nvPr>
        </p:nvSpPr>
        <p:spPr>
          <a:xfrm>
            <a:off x="376242" y="1700214"/>
            <a:ext cx="8374062" cy="4678986"/>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36710245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42" y="317500"/>
            <a:ext cx="8371761" cy="698500"/>
          </a:xfrm>
          <a:prstGeom prst="rect">
            <a:avLst/>
          </a:prstGeom>
        </p:spPr>
        <p:txBody>
          <a:bodyPr vert="horz" lIns="0" tIns="0" rIns="0" bIns="0" rtlCol="0" anchor="t" anchorCtr="0">
            <a:noAutofit/>
          </a:bodyPr>
          <a:lstStyle>
            <a:lvl1pPr>
              <a:defRPr/>
            </a:lvl1pPr>
          </a:lstStyle>
          <a:p>
            <a:r>
              <a:rPr lang="en-GB" noProof="0" dirty="0"/>
              <a:t>Click to edit Master title style</a:t>
            </a:r>
          </a:p>
        </p:txBody>
      </p:sp>
      <p:sp>
        <p:nvSpPr>
          <p:cNvPr id="9" name="Text Placeholder 8"/>
          <p:cNvSpPr>
            <a:spLocks noGrp="1"/>
          </p:cNvSpPr>
          <p:nvPr>
            <p:ph type="body" sz="quarter" idx="13" hasCustomPrompt="1"/>
          </p:nvPr>
        </p:nvSpPr>
        <p:spPr>
          <a:xfrm>
            <a:off x="376242" y="651604"/>
            <a:ext cx="8371761" cy="757254"/>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8" name="Text Placeholder 18"/>
          <p:cNvSpPr>
            <a:spLocks noGrp="1"/>
          </p:cNvSpPr>
          <p:nvPr>
            <p:ph idx="1"/>
          </p:nvPr>
        </p:nvSpPr>
        <p:spPr>
          <a:xfrm>
            <a:off x="376242" y="1700214"/>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3843995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1.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6.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2.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57.xml"/><Relationship Id="rId7" Type="http://schemas.openxmlformats.org/officeDocument/2006/relationships/theme" Target="../theme/theme13.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4.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7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theme" Target="../theme/theme15.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emf"/><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emf"/><Relationship Id="rId2" Type="http://schemas.openxmlformats.org/officeDocument/2006/relationships/slideLayout" Target="../slideLayouts/slideLayout24.xml"/><Relationship Id="rId16" Type="http://schemas.openxmlformats.org/officeDocument/2006/relationships/oleObject" Target="../embeddings/oleObject2.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9.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theme" Target="../theme/theme9.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image" Target="../media/image12.emf"/><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41" Type="http://schemas.openxmlformats.org/officeDocument/2006/relationships/slideLayout" Target="../slideLayouts/slideLayout120.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oleObject" Target="../embeddings/oleObject3.bin"/><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tags" Target="../tags/tag1.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441324" y="6451604"/>
            <a:ext cx="8385176"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13667" name="Picture 14" descr="master panda.jpg"/>
          <p:cNvPicPr>
            <a:picLocks noChangeAspect="1"/>
          </p:cNvPicPr>
          <p:nvPr/>
        </p:nvPicPr>
        <p:blipFill>
          <a:blip r:embed="rId13">
            <a:clrChange>
              <a:clrFrom>
                <a:srgbClr val="F1F1E7"/>
              </a:clrFrom>
              <a:clrTo>
                <a:srgbClr val="F1F1E7">
                  <a:alpha val="0"/>
                </a:srgbClr>
              </a:clrTo>
            </a:clrChange>
            <a:extLst>
              <a:ext uri="{28A0092B-C50C-407E-A947-70E740481C1C}">
                <a14:useLocalDpi xmlns:a14="http://schemas.microsoft.com/office/drawing/2010/main" val="0"/>
              </a:ext>
            </a:extLst>
          </a:blip>
          <a:srcRect/>
          <a:stretch>
            <a:fillRect/>
          </a:stretch>
        </p:blipFill>
        <p:spPr bwMode="auto">
          <a:xfrm>
            <a:off x="171450" y="114299"/>
            <a:ext cx="527050" cy="8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 y="0"/>
            <a:ext cx="107950" cy="6858000"/>
          </a:xfrm>
          <a:prstGeom prst="rect">
            <a:avLst/>
          </a:prstGeom>
          <a:solidFill>
            <a:srgbClr val="7CC8E5"/>
          </a:solidFill>
          <a:ln>
            <a:noFill/>
          </a:ln>
          <a:effectLst/>
        </p:spPr>
        <p:style>
          <a:lnRef idx="1">
            <a:schemeClr val="accent1"/>
          </a:lnRef>
          <a:fillRef idx="3">
            <a:schemeClr val="accent1"/>
          </a:fillRef>
          <a:effectRef idx="2">
            <a:schemeClr val="accent1"/>
          </a:effectRef>
          <a:fontRef idx="minor">
            <a:schemeClr val="lt1"/>
          </a:fontRef>
        </p:style>
        <p:txBody>
          <a:bodyPr lIns="91408" tIns="45705" rIns="91408" bIns="45705" anchor="ctr"/>
          <a:lstStyle/>
          <a:p>
            <a:pPr algn="ctr" defTabSz="457041" eaLnBrk="1" fontAlgn="auto" hangingPunct="1">
              <a:spcBef>
                <a:spcPts val="0"/>
              </a:spcBef>
              <a:spcAft>
                <a:spcPts val="0"/>
              </a:spcAft>
              <a:defRPr/>
            </a:pPr>
            <a:endParaRPr lang="en-US" dirty="0"/>
          </a:p>
        </p:txBody>
      </p:sp>
      <p:sp>
        <p:nvSpPr>
          <p:cNvPr id="123922" name="Rectangle 18"/>
          <p:cNvSpPr>
            <a:spLocks noGrp="1" noChangeArrowheads="1"/>
          </p:cNvSpPr>
          <p:nvPr>
            <p:ph type="dt" sz="half" idx="2"/>
          </p:nvPr>
        </p:nvSpPr>
        <p:spPr bwMode="auto">
          <a:xfrm>
            <a:off x="7524753" y="6453188"/>
            <a:ext cx="1439863" cy="288925"/>
          </a:xfrm>
          <a:prstGeom prst="rect">
            <a:avLst/>
          </a:prstGeom>
          <a:noFill/>
          <a:ln>
            <a:noFill/>
          </a:ln>
          <a:effectLst/>
          <a:extLst/>
        </p:spPr>
        <p:txBody>
          <a:bodyPr vert="horz" wrap="square" lIns="91408" tIns="45705" rIns="91408" bIns="0" numCol="1" anchor="b" anchorCtr="0" compatLnSpc="1">
            <a:prstTxWarp prst="textNoShape">
              <a:avLst/>
            </a:prstTxWarp>
          </a:bodyPr>
          <a:lstStyle>
            <a:lvl1pPr algn="r" eaLnBrk="1" hangingPunct="1">
              <a:defRPr sz="800">
                <a:latin typeface="+mn-lt"/>
              </a:defRPr>
            </a:lvl1pPr>
          </a:lstStyle>
          <a:p>
            <a:fld id="{6CDC4A3A-6692-450E-A5A5-3510B14FCA48}" type="datetimeFigureOut">
              <a:rPr lang="en-GB" altLang="en-US"/>
              <a:pPr/>
              <a:t>15/05/2018</a:t>
            </a:fld>
            <a:r>
              <a:rPr lang="en-GB" altLang="en-US"/>
              <a:t> - </a:t>
            </a:r>
            <a:fld id="{D64660C3-AD35-4353-930A-9CD6C292A2E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sldNum="0" hdr="0" ftr="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041"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08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121"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161"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780" indent="-342780" algn="l" rtl="0" eaLnBrk="1" fontAlgn="base" hangingPunct="1">
        <a:spcBef>
          <a:spcPct val="20000"/>
        </a:spcBef>
        <a:spcAft>
          <a:spcPct val="0"/>
        </a:spcAft>
        <a:buChar char="•"/>
        <a:defRPr sz="3200" kern="1200">
          <a:solidFill>
            <a:schemeClr val="tx1"/>
          </a:solidFill>
          <a:latin typeface="+mn-lt"/>
          <a:ea typeface="+mn-ea"/>
          <a:cs typeface="+mn-cs"/>
        </a:defRPr>
      </a:lvl1pPr>
      <a:lvl2pPr marL="742692" indent="-285651" algn="l" rtl="0" eaLnBrk="1" fontAlgn="base" hangingPunct="1">
        <a:spcBef>
          <a:spcPct val="20000"/>
        </a:spcBef>
        <a:spcAft>
          <a:spcPct val="0"/>
        </a:spcAft>
        <a:buChar char="–"/>
        <a:defRPr sz="2800" kern="1200">
          <a:solidFill>
            <a:schemeClr val="tx1"/>
          </a:solidFill>
          <a:latin typeface="+mn-lt"/>
          <a:ea typeface="+mn-ea"/>
          <a:cs typeface="+mn-cs"/>
        </a:defRPr>
      </a:lvl2pPr>
      <a:lvl3pPr marL="1142600" indent="-228520" algn="l" rtl="0" eaLnBrk="1" fontAlgn="base" hangingPunct="1">
        <a:spcBef>
          <a:spcPct val="20000"/>
        </a:spcBef>
        <a:spcAft>
          <a:spcPct val="0"/>
        </a:spcAft>
        <a:buChar char="•"/>
        <a:defRPr sz="2400" kern="1200">
          <a:solidFill>
            <a:schemeClr val="tx1"/>
          </a:solidFill>
          <a:latin typeface="+mn-lt"/>
          <a:ea typeface="+mn-ea"/>
          <a:cs typeface="+mn-cs"/>
        </a:defRPr>
      </a:lvl3pPr>
      <a:lvl4pPr marL="1599641" indent="-228520" algn="l" rtl="0" eaLnBrk="1" fontAlgn="base" hangingPunct="1">
        <a:spcBef>
          <a:spcPct val="20000"/>
        </a:spcBef>
        <a:spcAft>
          <a:spcPct val="0"/>
        </a:spcAft>
        <a:buChar char="–"/>
        <a:defRPr sz="2000" kern="1200">
          <a:solidFill>
            <a:schemeClr val="tx1"/>
          </a:solidFill>
          <a:latin typeface="+mn-lt"/>
          <a:ea typeface="+mn-ea"/>
          <a:cs typeface="+mn-cs"/>
        </a:defRPr>
      </a:lvl4pPr>
      <a:lvl5pPr marL="2056682" indent="-228520" algn="l" rtl="0" eaLnBrk="1" fontAlgn="base" hangingPunct="1">
        <a:spcBef>
          <a:spcPct val="20000"/>
        </a:spcBef>
        <a:spcAft>
          <a:spcPct val="0"/>
        </a:spcAft>
        <a:buChar char="»"/>
        <a:defRPr sz="2000" kern="1200">
          <a:solidFill>
            <a:schemeClr val="tx1"/>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1"/>
          </a:xfrm>
          <a:prstGeom prst="rect">
            <a:avLst/>
          </a:prstGeom>
        </p:spPr>
        <p:txBody>
          <a:bodyPr vert="horz" lIns="91408" tIns="45705" rIns="91408" bIns="4570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08" tIns="45705" rIns="91408" bIns="45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08" tIns="45705" rIns="91408" bIns="45705" rtlCol="0" anchor="ctr"/>
          <a:lstStyle>
            <a:lvl1pPr algn="l">
              <a:defRPr sz="1200">
                <a:solidFill>
                  <a:schemeClr val="tx1">
                    <a:tint val="75000"/>
                  </a:schemeClr>
                </a:solidFill>
              </a:defRPr>
            </a:lvl1pPr>
          </a:lstStyle>
          <a:p>
            <a:fld id="{170650FA-5D1D-4FE0-876E-B3BD7CAB4E3F}" type="datetimeFigureOut">
              <a:rPr lang="en-GB" smtClean="0"/>
              <a:t>15/05/2018</a:t>
            </a:fld>
            <a:endParaRPr lang="en-GB"/>
          </a:p>
        </p:txBody>
      </p:sp>
      <p:sp>
        <p:nvSpPr>
          <p:cNvPr id="5" name="Footer Placeholder 4"/>
          <p:cNvSpPr>
            <a:spLocks noGrp="1"/>
          </p:cNvSpPr>
          <p:nvPr>
            <p:ph type="ftr" sz="quarter" idx="3"/>
          </p:nvPr>
        </p:nvSpPr>
        <p:spPr>
          <a:xfrm>
            <a:off x="3124204" y="6356354"/>
            <a:ext cx="2895600" cy="365125"/>
          </a:xfrm>
          <a:prstGeom prst="rect">
            <a:avLst/>
          </a:prstGeom>
        </p:spPr>
        <p:txBody>
          <a:bodyPr vert="horz" lIns="91408" tIns="45705" rIns="91408" bIns="45705"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08" tIns="45705" rIns="91408" bIns="45705" rtlCol="0" anchor="ctr"/>
          <a:lstStyle>
            <a:lvl1pPr algn="r">
              <a:defRPr sz="1200">
                <a:solidFill>
                  <a:schemeClr val="tx1">
                    <a:tint val="75000"/>
                  </a:schemeClr>
                </a:solidFill>
              </a:defRPr>
            </a:lvl1pPr>
          </a:lstStyle>
          <a:p>
            <a:fld id="{3AE6384E-57F6-4A1C-99C5-665B50B99172}" type="slidenum">
              <a:rPr lang="en-GB" smtClean="0"/>
              <a:t>‹#›</a:t>
            </a:fld>
            <a:endParaRPr lang="en-GB"/>
          </a:p>
        </p:txBody>
      </p:sp>
    </p:spTree>
    <p:extLst>
      <p:ext uri="{BB962C8B-B14F-4D97-AF65-F5344CB8AC3E}">
        <p14:creationId xmlns:p14="http://schemas.microsoft.com/office/powerpoint/2010/main" val="2536082811"/>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xStyles>
    <p:titleStyle>
      <a:lvl1pPr algn="ctr" defTabSz="914080" rtl="0" eaLnBrk="1" latinLnBrk="0" hangingPunct="1">
        <a:spcBef>
          <a:spcPct val="0"/>
        </a:spcBef>
        <a:buNone/>
        <a:defRPr sz="4400" kern="1200">
          <a:solidFill>
            <a:schemeClr val="tx1"/>
          </a:solidFill>
          <a:latin typeface="+mj-lt"/>
          <a:ea typeface="+mj-ea"/>
          <a:cs typeface="+mj-cs"/>
        </a:defRPr>
      </a:lvl1pPr>
    </p:titleStyle>
    <p:bodyStyle>
      <a:lvl1pPr marL="342780" indent="-342780" algn="l" defTabSz="9140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92" indent="-285651" algn="l" defTabSz="91408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00" indent="-228520" algn="l" defTabSz="9140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41" indent="-228520" algn="l" defTabSz="9140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82" indent="-228520" algn="l" defTabSz="9140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21" indent="-228520" algn="l" defTabSz="9140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62" indent="-228520" algn="l" defTabSz="9140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02" indent="-228520" algn="l" defTabSz="9140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41" indent="-228520" algn="l" defTabSz="9140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6700"/>
            <a:ext cx="8229600" cy="101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1619254"/>
            <a:ext cx="8229600" cy="394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76" name="Rectangle 4"/>
          <p:cNvSpPr>
            <a:spLocks noGrp="1" noChangeArrowheads="1"/>
          </p:cNvSpPr>
          <p:nvPr>
            <p:ph type="sldNum" sz="quarter" idx="4"/>
          </p:nvPr>
        </p:nvSpPr>
        <p:spPr bwMode="auto">
          <a:xfrm>
            <a:off x="4538667" y="6245229"/>
            <a:ext cx="4167187" cy="12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eaLnBrk="1" hangingPunct="1">
              <a:defRPr sz="800">
                <a:solidFill>
                  <a:schemeClr val="tx1"/>
                </a:solidFill>
              </a:defRPr>
            </a:lvl1pPr>
          </a:lstStyle>
          <a:p>
            <a:pPr>
              <a:defRPr/>
            </a:pPr>
            <a:r>
              <a:rPr lang="en-GB" dirty="0"/>
              <a:t>HMRC NL Standard  </a:t>
            </a:r>
            <a:r>
              <a:rPr lang="en-GB" b="1" dirty="0">
                <a:solidFill>
                  <a:schemeClr val="tx2"/>
                </a:solidFill>
              </a:rPr>
              <a:t>|</a:t>
            </a:r>
            <a:r>
              <a:rPr lang="en-GB" dirty="0">
                <a:solidFill>
                  <a:schemeClr val="tx2"/>
                </a:solidFill>
              </a:rPr>
              <a:t>  </a:t>
            </a:r>
            <a:r>
              <a:rPr lang="en-GB" dirty="0"/>
              <a:t>05/08/2013  </a:t>
            </a:r>
            <a:r>
              <a:rPr lang="en-GB" b="1" dirty="0">
                <a:solidFill>
                  <a:schemeClr val="tx2"/>
                </a:solidFill>
              </a:rPr>
              <a:t>|</a:t>
            </a:r>
            <a:r>
              <a:rPr lang="en-GB" dirty="0">
                <a:solidFill>
                  <a:schemeClr val="tx2"/>
                </a:solidFill>
              </a:rPr>
              <a:t>  </a:t>
            </a:r>
            <a:fld id="{C4B59AEB-D73E-4844-B3D5-4C79718D436C}" type="slidenum">
              <a:rPr lang="en-GB">
                <a:solidFill>
                  <a:schemeClr val="tx2"/>
                </a:solidFill>
              </a:rPr>
              <a:pPr>
                <a:defRPr/>
              </a:pPr>
              <a:t>‹#›</a:t>
            </a:fld>
            <a:endParaRPr lang="en-GB" dirty="0">
              <a:solidFill>
                <a:schemeClr val="tx2"/>
              </a:solidFill>
            </a:endParaRPr>
          </a:p>
        </p:txBody>
      </p:sp>
      <p:pic>
        <p:nvPicPr>
          <p:cNvPr id="1029" name="Picture 106" descr="57% HMRCppt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140" y="5748339"/>
            <a:ext cx="1030286" cy="6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7"/>
          <p:cNvSpPr>
            <a:spLocks noChangeArrowheads="1"/>
          </p:cNvSpPr>
          <p:nvPr/>
        </p:nvSpPr>
        <p:spPr bwMode="auto">
          <a:xfrm>
            <a:off x="1760539" y="6243641"/>
            <a:ext cx="3927475" cy="12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rgbClr val="000000"/>
                </a:solidFill>
                <a:latin typeface="Arial" panose="020B0604020202020204" pitchFamily="34" charset="0"/>
                <a:ea typeface="MS PGothic" panose="020B0600070205080204" pitchFamily="34" charset="-128"/>
              </a:defRPr>
            </a:lvl1pPr>
            <a:lvl2pPr marL="742950" indent="-285750" eaLnBrk="0" hangingPunct="0">
              <a:defRPr sz="2400">
                <a:solidFill>
                  <a:srgbClr val="000000"/>
                </a:solidFill>
                <a:latin typeface="Arial" panose="020B0604020202020204" pitchFamily="34" charset="0"/>
                <a:ea typeface="MS PGothic" panose="020B0600070205080204" pitchFamily="34" charset="-128"/>
              </a:defRPr>
            </a:lvl2pPr>
            <a:lvl3pPr marL="1143000" indent="-228600" eaLnBrk="0" hangingPunct="0">
              <a:defRPr sz="2400">
                <a:solidFill>
                  <a:srgbClr val="000000"/>
                </a:solidFill>
                <a:latin typeface="Arial" panose="020B0604020202020204" pitchFamily="34" charset="0"/>
                <a:ea typeface="MS PGothic" panose="020B0600070205080204" pitchFamily="34" charset="-128"/>
              </a:defRPr>
            </a:lvl3pPr>
            <a:lvl4pPr marL="1600200" indent="-228600" eaLnBrk="0" hangingPunct="0">
              <a:defRPr sz="2400">
                <a:solidFill>
                  <a:srgbClr val="000000"/>
                </a:solidFill>
                <a:latin typeface="Arial" panose="020B0604020202020204" pitchFamily="34" charset="0"/>
                <a:ea typeface="MS PGothic" panose="020B0600070205080204" pitchFamily="34" charset="-128"/>
              </a:defRPr>
            </a:lvl4pPr>
            <a:lvl5pPr marL="2057400" indent="-228600" eaLnBrk="0" hangingPunct="0">
              <a:defRPr sz="2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eaLnBrk="1" hangingPunct="1">
              <a:defRPr/>
            </a:pPr>
            <a:r>
              <a:rPr lang="en-GB" sz="800" dirty="0">
                <a:solidFill>
                  <a:schemeClr val="tx1"/>
                </a:solidFill>
              </a:rPr>
              <a:t>Protective marking – Unclassified, Protect, Restricted (delete as required)</a:t>
            </a:r>
            <a:endParaRPr lang="en-GB" sz="800" dirty="0"/>
          </a:p>
        </p:txBody>
      </p:sp>
    </p:spTree>
    <p:extLst>
      <p:ext uri="{BB962C8B-B14F-4D97-AF65-F5344CB8AC3E}">
        <p14:creationId xmlns:p14="http://schemas.microsoft.com/office/powerpoint/2010/main" val="336303663"/>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ransition>
    <p:fade/>
  </p:transition>
  <p:hf hdr="0"/>
  <p:txStyles>
    <p:titleStyle>
      <a:lvl1pPr algn="l" rtl="0" eaLnBrk="0" fontAlgn="base" hangingPunct="0">
        <a:lnSpc>
          <a:spcPts val="2488"/>
        </a:lnSpc>
        <a:spcBef>
          <a:spcPct val="0"/>
        </a:spcBef>
        <a:spcAft>
          <a:spcPct val="0"/>
        </a:spcAft>
        <a:defRPr sz="2400" kern="1200">
          <a:solidFill>
            <a:schemeClr val="tx2"/>
          </a:solidFill>
          <a:latin typeface="+mj-lt"/>
          <a:ea typeface="MS PGothic" panose="020B0600070205080204" pitchFamily="34" charset="-128"/>
          <a:cs typeface="+mj-cs"/>
        </a:defRPr>
      </a:lvl1pPr>
      <a:lvl2pPr algn="l" rtl="0" eaLnBrk="0" fontAlgn="base" hangingPunct="0">
        <a:lnSpc>
          <a:spcPts val="2488"/>
        </a:lnSpc>
        <a:spcBef>
          <a:spcPct val="0"/>
        </a:spcBef>
        <a:spcAft>
          <a:spcPct val="0"/>
        </a:spcAft>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ts val="2488"/>
        </a:lnSpc>
        <a:spcBef>
          <a:spcPct val="0"/>
        </a:spcBef>
        <a:spcAft>
          <a:spcPct val="0"/>
        </a:spcAft>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ts val="2488"/>
        </a:lnSpc>
        <a:spcBef>
          <a:spcPct val="0"/>
        </a:spcBef>
        <a:spcAft>
          <a:spcPct val="0"/>
        </a:spcAft>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ts val="2488"/>
        </a:lnSpc>
        <a:spcBef>
          <a:spcPct val="0"/>
        </a:spcBef>
        <a:spcAft>
          <a:spcPct val="0"/>
        </a:spcAft>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21893" algn="l" rtl="0" eaLnBrk="1" fontAlgn="base" hangingPunct="1">
        <a:lnSpc>
          <a:spcPts val="2492"/>
        </a:lnSpc>
        <a:spcBef>
          <a:spcPct val="0"/>
        </a:spcBef>
        <a:spcAft>
          <a:spcPct val="0"/>
        </a:spcAft>
        <a:defRPr sz="2400">
          <a:solidFill>
            <a:schemeClr val="tx2"/>
          </a:solidFill>
          <a:latin typeface="Arial" panose="020B0604020202020204" pitchFamily="34" charset="0"/>
          <a:cs typeface="Arial" panose="020B0604020202020204" pitchFamily="34" charset="0"/>
        </a:defRPr>
      </a:lvl6pPr>
      <a:lvl7pPr marL="843787" algn="l" rtl="0" eaLnBrk="1" fontAlgn="base" hangingPunct="1">
        <a:lnSpc>
          <a:spcPts val="2492"/>
        </a:lnSpc>
        <a:spcBef>
          <a:spcPct val="0"/>
        </a:spcBef>
        <a:spcAft>
          <a:spcPct val="0"/>
        </a:spcAft>
        <a:defRPr sz="2400">
          <a:solidFill>
            <a:schemeClr val="tx2"/>
          </a:solidFill>
          <a:latin typeface="Arial" panose="020B0604020202020204" pitchFamily="34" charset="0"/>
          <a:cs typeface="Arial" panose="020B0604020202020204" pitchFamily="34" charset="0"/>
        </a:defRPr>
      </a:lvl7pPr>
      <a:lvl8pPr marL="1265680" algn="l" rtl="0" eaLnBrk="1" fontAlgn="base" hangingPunct="1">
        <a:lnSpc>
          <a:spcPts val="2492"/>
        </a:lnSpc>
        <a:spcBef>
          <a:spcPct val="0"/>
        </a:spcBef>
        <a:spcAft>
          <a:spcPct val="0"/>
        </a:spcAft>
        <a:defRPr sz="2400">
          <a:solidFill>
            <a:schemeClr val="tx2"/>
          </a:solidFill>
          <a:latin typeface="Arial" panose="020B0604020202020204" pitchFamily="34" charset="0"/>
          <a:cs typeface="Arial" panose="020B0604020202020204" pitchFamily="34" charset="0"/>
        </a:defRPr>
      </a:lvl8pPr>
      <a:lvl9pPr marL="1687575" algn="l" rtl="0" eaLnBrk="1" fontAlgn="base" hangingPunct="1">
        <a:lnSpc>
          <a:spcPts val="2492"/>
        </a:lnSpc>
        <a:spcBef>
          <a:spcPct val="0"/>
        </a:spcBef>
        <a:spcAft>
          <a:spcPct val="0"/>
        </a:spcAft>
        <a:defRPr sz="2400">
          <a:solidFill>
            <a:schemeClr val="tx2"/>
          </a:solidFill>
          <a:latin typeface="Arial" panose="020B0604020202020204" pitchFamily="34" charset="0"/>
          <a:cs typeface="Arial" panose="020B0604020202020204" pitchFamily="34" charset="0"/>
        </a:defRPr>
      </a:lvl9pPr>
    </p:titleStyle>
    <p:bodyStyle>
      <a:lvl1pPr marL="342780" indent="-342780" algn="l" rtl="0" eaLnBrk="0" fontAlgn="base" hangingPunct="0">
        <a:lnSpc>
          <a:spcPts val="1937"/>
        </a:lnSpc>
        <a:spcBef>
          <a:spcPct val="0"/>
        </a:spcBef>
        <a:spcAft>
          <a:spcPct val="0"/>
        </a:spcAft>
        <a:defRPr kern="1200">
          <a:solidFill>
            <a:schemeClr val="tx2"/>
          </a:solidFill>
          <a:latin typeface="+mn-lt"/>
          <a:ea typeface="MS PGothic" panose="020B0600070205080204" pitchFamily="34" charset="-128"/>
          <a:cs typeface="+mn-cs"/>
        </a:defRPr>
      </a:lvl1pPr>
      <a:lvl2pPr marL="320563" indent="-318977" algn="l" rtl="0" eaLnBrk="0" fontAlgn="base" hangingPunct="0">
        <a:lnSpc>
          <a:spcPts val="1937"/>
        </a:lnSpc>
        <a:spcBef>
          <a:spcPct val="0"/>
        </a:spcBef>
        <a:spcAft>
          <a:spcPts val="738"/>
        </a:spcAft>
        <a:buClr>
          <a:schemeClr val="tx2"/>
        </a:buClr>
        <a:buChar char="•"/>
        <a:defRPr kern="1200">
          <a:solidFill>
            <a:schemeClr val="tx1"/>
          </a:solidFill>
          <a:latin typeface="+mn-lt"/>
          <a:ea typeface="MS PGothic" panose="020B0600070205080204" pitchFamily="34" charset="-128"/>
          <a:cs typeface="+mn-cs"/>
        </a:defRPr>
      </a:lvl2pPr>
      <a:lvl3pPr marL="661758" indent="-339606" algn="l" rtl="0" eaLnBrk="0" fontAlgn="base" hangingPunct="0">
        <a:lnSpc>
          <a:spcPts val="1937"/>
        </a:lnSpc>
        <a:spcBef>
          <a:spcPts val="375"/>
        </a:spcBef>
        <a:spcAft>
          <a:spcPts val="738"/>
        </a:spcAft>
        <a:buClr>
          <a:schemeClr val="tx2"/>
        </a:buClr>
        <a:buChar char="•"/>
        <a:defRPr sz="1400" kern="1200">
          <a:solidFill>
            <a:schemeClr val="tx1"/>
          </a:solidFill>
          <a:latin typeface="+mn-lt"/>
          <a:ea typeface="MS PGothic" panose="020B0600070205080204" pitchFamily="34" charset="-128"/>
          <a:cs typeface="+mn-cs"/>
        </a:defRPr>
      </a:lvl3pPr>
      <a:lvl4pPr marL="971210" indent="-306280" algn="l" rtl="0" eaLnBrk="0" fontAlgn="base" hangingPunct="0">
        <a:lnSpc>
          <a:spcPts val="1751"/>
        </a:lnSpc>
        <a:spcBef>
          <a:spcPct val="0"/>
        </a:spcBef>
        <a:spcAft>
          <a:spcPts val="738"/>
        </a:spcAft>
        <a:buClr>
          <a:schemeClr val="tx2"/>
        </a:buClr>
        <a:buChar char="•"/>
        <a:defRPr sz="1200" kern="1200">
          <a:solidFill>
            <a:schemeClr val="tx1"/>
          </a:solidFill>
          <a:latin typeface="+mn-lt"/>
          <a:ea typeface="MS PGothic" panose="020B0600070205080204" pitchFamily="34" charset="-128"/>
          <a:cs typeface="+mn-cs"/>
        </a:defRPr>
      </a:lvl4pPr>
      <a:lvl5pPr marL="1323512" indent="-350716" algn="l" rtl="0" eaLnBrk="0" fontAlgn="base" hangingPunct="0">
        <a:spcBef>
          <a:spcPct val="0"/>
        </a:spcBef>
        <a:spcAft>
          <a:spcPct val="40000"/>
        </a:spcAft>
        <a:buFont typeface="Arial" panose="020B0604020202020204" pitchFamily="34" charset="0"/>
        <a:buChar char="–"/>
        <a:defRPr sz="1200" kern="1200">
          <a:solidFill>
            <a:schemeClr val="tx1"/>
          </a:solidFill>
          <a:latin typeface="+mn-lt"/>
          <a:ea typeface="MS PGothic" panose="020B0600070205080204" pitchFamily="34" charset="-128"/>
          <a:cs typeface="+mn-cs"/>
        </a:defRPr>
      </a:lvl5pPr>
      <a:lvl6pPr marL="2320417" indent="-210947" algn="l" defTabSz="843787" rtl="0" eaLnBrk="1" latinLnBrk="0" hangingPunct="1">
        <a:lnSpc>
          <a:spcPct val="90000"/>
        </a:lnSpc>
        <a:spcBef>
          <a:spcPts val="462"/>
        </a:spcBef>
        <a:buFont typeface="Arial" panose="020B0604020202020204" pitchFamily="34" charset="0"/>
        <a:buChar char="•"/>
        <a:defRPr sz="1600" kern="1200">
          <a:solidFill>
            <a:schemeClr val="tx1"/>
          </a:solidFill>
          <a:latin typeface="+mn-lt"/>
          <a:ea typeface="+mn-ea"/>
          <a:cs typeface="+mn-cs"/>
        </a:defRPr>
      </a:lvl6pPr>
      <a:lvl7pPr marL="2742311" indent="-210947" algn="l" defTabSz="843787" rtl="0" eaLnBrk="1" latinLnBrk="0" hangingPunct="1">
        <a:lnSpc>
          <a:spcPct val="90000"/>
        </a:lnSpc>
        <a:spcBef>
          <a:spcPts val="462"/>
        </a:spcBef>
        <a:buFont typeface="Arial" panose="020B0604020202020204" pitchFamily="34" charset="0"/>
        <a:buChar char="•"/>
        <a:defRPr sz="1600" kern="1200">
          <a:solidFill>
            <a:schemeClr val="tx1"/>
          </a:solidFill>
          <a:latin typeface="+mn-lt"/>
          <a:ea typeface="+mn-ea"/>
          <a:cs typeface="+mn-cs"/>
        </a:defRPr>
      </a:lvl7pPr>
      <a:lvl8pPr marL="3164204" indent="-210947" algn="l" defTabSz="843787" rtl="0" eaLnBrk="1" latinLnBrk="0" hangingPunct="1">
        <a:lnSpc>
          <a:spcPct val="90000"/>
        </a:lnSpc>
        <a:spcBef>
          <a:spcPts val="462"/>
        </a:spcBef>
        <a:buFont typeface="Arial" panose="020B0604020202020204" pitchFamily="34" charset="0"/>
        <a:buChar char="•"/>
        <a:defRPr sz="1600" kern="1200">
          <a:solidFill>
            <a:schemeClr val="tx1"/>
          </a:solidFill>
          <a:latin typeface="+mn-lt"/>
          <a:ea typeface="+mn-ea"/>
          <a:cs typeface="+mn-cs"/>
        </a:defRPr>
      </a:lvl8pPr>
      <a:lvl9pPr marL="3586097" indent="-210947" algn="l" defTabSz="843787" rtl="0" eaLnBrk="1" latinLnBrk="0" hangingPunct="1">
        <a:lnSpc>
          <a:spcPct val="90000"/>
        </a:lnSpc>
        <a:spcBef>
          <a:spcPts val="462"/>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43787" rtl="0" eaLnBrk="1" latinLnBrk="0" hangingPunct="1">
        <a:defRPr sz="1600" kern="1200">
          <a:solidFill>
            <a:schemeClr val="tx1"/>
          </a:solidFill>
          <a:latin typeface="+mn-lt"/>
          <a:ea typeface="+mn-ea"/>
          <a:cs typeface="+mn-cs"/>
        </a:defRPr>
      </a:lvl1pPr>
      <a:lvl2pPr marL="421893" algn="l" defTabSz="843787" rtl="0" eaLnBrk="1" latinLnBrk="0" hangingPunct="1">
        <a:defRPr sz="1600" kern="1200">
          <a:solidFill>
            <a:schemeClr val="tx1"/>
          </a:solidFill>
          <a:latin typeface="+mn-lt"/>
          <a:ea typeface="+mn-ea"/>
          <a:cs typeface="+mn-cs"/>
        </a:defRPr>
      </a:lvl2pPr>
      <a:lvl3pPr marL="843787" algn="l" defTabSz="843787" rtl="0" eaLnBrk="1" latinLnBrk="0" hangingPunct="1">
        <a:defRPr sz="1600" kern="1200">
          <a:solidFill>
            <a:schemeClr val="tx1"/>
          </a:solidFill>
          <a:latin typeface="+mn-lt"/>
          <a:ea typeface="+mn-ea"/>
          <a:cs typeface="+mn-cs"/>
        </a:defRPr>
      </a:lvl3pPr>
      <a:lvl4pPr marL="1265680" algn="l" defTabSz="843787" rtl="0" eaLnBrk="1" latinLnBrk="0" hangingPunct="1">
        <a:defRPr sz="1600" kern="1200">
          <a:solidFill>
            <a:schemeClr val="tx1"/>
          </a:solidFill>
          <a:latin typeface="+mn-lt"/>
          <a:ea typeface="+mn-ea"/>
          <a:cs typeface="+mn-cs"/>
        </a:defRPr>
      </a:lvl4pPr>
      <a:lvl5pPr marL="1687575" algn="l" defTabSz="843787" rtl="0" eaLnBrk="1" latinLnBrk="0" hangingPunct="1">
        <a:defRPr sz="1600" kern="1200">
          <a:solidFill>
            <a:schemeClr val="tx1"/>
          </a:solidFill>
          <a:latin typeface="+mn-lt"/>
          <a:ea typeface="+mn-ea"/>
          <a:cs typeface="+mn-cs"/>
        </a:defRPr>
      </a:lvl5pPr>
      <a:lvl6pPr marL="2109469" algn="l" defTabSz="843787" rtl="0" eaLnBrk="1" latinLnBrk="0" hangingPunct="1">
        <a:defRPr sz="1600" kern="1200">
          <a:solidFill>
            <a:schemeClr val="tx1"/>
          </a:solidFill>
          <a:latin typeface="+mn-lt"/>
          <a:ea typeface="+mn-ea"/>
          <a:cs typeface="+mn-cs"/>
        </a:defRPr>
      </a:lvl6pPr>
      <a:lvl7pPr marL="2531364" algn="l" defTabSz="843787" rtl="0" eaLnBrk="1" latinLnBrk="0" hangingPunct="1">
        <a:defRPr sz="1600" kern="1200">
          <a:solidFill>
            <a:schemeClr val="tx1"/>
          </a:solidFill>
          <a:latin typeface="+mn-lt"/>
          <a:ea typeface="+mn-ea"/>
          <a:cs typeface="+mn-cs"/>
        </a:defRPr>
      </a:lvl7pPr>
      <a:lvl8pPr marL="2953257" algn="l" defTabSz="843787" rtl="0" eaLnBrk="1" latinLnBrk="0" hangingPunct="1">
        <a:defRPr sz="1600" kern="1200">
          <a:solidFill>
            <a:schemeClr val="tx1"/>
          </a:solidFill>
          <a:latin typeface="+mn-lt"/>
          <a:ea typeface="+mn-ea"/>
          <a:cs typeface="+mn-cs"/>
        </a:defRPr>
      </a:lvl8pPr>
      <a:lvl9pPr marL="3375150" algn="l" defTabSz="843787"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36" y="608928"/>
            <a:ext cx="7772331"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51" tIns="52125" rIns="104251" bIns="5212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36" y="1980817"/>
            <a:ext cx="7772331" cy="411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51" tIns="52125" rIns="104251" bIns="521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38" y="6249075"/>
            <a:ext cx="1905396" cy="45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51" tIns="52125" rIns="104251" bIns="52125" numCol="1" anchor="t" anchorCtr="0" compatLnSpc="1">
            <a:prstTxWarp prst="textNoShape">
              <a:avLst/>
            </a:prstTxWarp>
          </a:bodyPr>
          <a:lstStyle>
            <a:lvl1pPr defTabSz="891964">
              <a:defRPr sz="1400"/>
            </a:lvl1pPr>
          </a:lstStyle>
          <a:p>
            <a:endParaRPr lang="en-US" altLang="en-US"/>
          </a:p>
        </p:txBody>
      </p:sp>
      <p:sp>
        <p:nvSpPr>
          <p:cNvPr id="1029" name="Rectangle 5"/>
          <p:cNvSpPr>
            <a:spLocks noGrp="1" noChangeArrowheads="1"/>
          </p:cNvSpPr>
          <p:nvPr>
            <p:ph type="ftr" sz="quarter" idx="3"/>
          </p:nvPr>
        </p:nvSpPr>
        <p:spPr bwMode="auto">
          <a:xfrm>
            <a:off x="3123600" y="6249075"/>
            <a:ext cx="2896800" cy="45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51" tIns="52125" rIns="104251" bIns="52125" numCol="1" anchor="t" anchorCtr="0" compatLnSpc="1">
            <a:prstTxWarp prst="textNoShape">
              <a:avLst/>
            </a:prstTxWarp>
          </a:bodyPr>
          <a:lstStyle>
            <a:lvl1pPr algn="ctr" defTabSz="891964">
              <a:defRPr sz="1400"/>
            </a:lvl1pPr>
          </a:lstStyle>
          <a:p>
            <a:endParaRPr lang="en-US" altLang="en-US"/>
          </a:p>
        </p:txBody>
      </p:sp>
      <p:sp>
        <p:nvSpPr>
          <p:cNvPr id="1030" name="Rectangle 6"/>
          <p:cNvSpPr>
            <a:spLocks noGrp="1" noChangeArrowheads="1"/>
          </p:cNvSpPr>
          <p:nvPr>
            <p:ph type="sldNum" sz="quarter" idx="4"/>
          </p:nvPr>
        </p:nvSpPr>
        <p:spPr bwMode="auto">
          <a:xfrm>
            <a:off x="6552770" y="6249075"/>
            <a:ext cx="1905396" cy="45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51" tIns="52125" rIns="104251" bIns="52125" numCol="1" anchor="t" anchorCtr="0" compatLnSpc="1">
            <a:prstTxWarp prst="textNoShape">
              <a:avLst/>
            </a:prstTxWarp>
          </a:bodyPr>
          <a:lstStyle>
            <a:lvl1pPr algn="r" defTabSz="891964">
              <a:defRPr sz="1400"/>
            </a:lvl1pPr>
          </a:lstStyle>
          <a:p>
            <a:fld id="{9A4073D8-25DD-4EEE-B446-581124B8DF9E}" type="slidenum">
              <a:rPr lang="en-US" altLang="en-US"/>
              <a:pPr/>
              <a:t>‹#›</a:t>
            </a:fld>
            <a:endParaRPr lang="en-US" altLang="en-US"/>
          </a:p>
        </p:txBody>
      </p:sp>
    </p:spTree>
    <p:extLst>
      <p:ext uri="{BB962C8B-B14F-4D97-AF65-F5344CB8AC3E}">
        <p14:creationId xmlns:p14="http://schemas.microsoft.com/office/powerpoint/2010/main" val="1313775291"/>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891964" rtl="0" fontAlgn="base">
        <a:spcBef>
          <a:spcPct val="0"/>
        </a:spcBef>
        <a:spcAft>
          <a:spcPct val="0"/>
        </a:spcAft>
        <a:defRPr sz="4400" kern="1200">
          <a:solidFill>
            <a:schemeClr val="tx2"/>
          </a:solidFill>
          <a:latin typeface="+mj-lt"/>
          <a:ea typeface="+mj-ea"/>
          <a:cs typeface="+mj-cs"/>
        </a:defRPr>
      </a:lvl1pPr>
      <a:lvl2pPr algn="ctr" defTabSz="891964" rtl="0" fontAlgn="base">
        <a:spcBef>
          <a:spcPct val="0"/>
        </a:spcBef>
        <a:spcAft>
          <a:spcPct val="0"/>
        </a:spcAft>
        <a:defRPr sz="4400">
          <a:solidFill>
            <a:schemeClr val="tx2"/>
          </a:solidFill>
          <a:latin typeface="Times" panose="02020603050405020304" pitchFamily="18" charset="0"/>
        </a:defRPr>
      </a:lvl2pPr>
      <a:lvl3pPr algn="ctr" defTabSz="891964" rtl="0" fontAlgn="base">
        <a:spcBef>
          <a:spcPct val="0"/>
        </a:spcBef>
        <a:spcAft>
          <a:spcPct val="0"/>
        </a:spcAft>
        <a:defRPr sz="4400">
          <a:solidFill>
            <a:schemeClr val="tx2"/>
          </a:solidFill>
          <a:latin typeface="Times" panose="02020603050405020304" pitchFamily="18" charset="0"/>
        </a:defRPr>
      </a:lvl3pPr>
      <a:lvl4pPr algn="ctr" defTabSz="891964" rtl="0" fontAlgn="base">
        <a:spcBef>
          <a:spcPct val="0"/>
        </a:spcBef>
        <a:spcAft>
          <a:spcPct val="0"/>
        </a:spcAft>
        <a:defRPr sz="4400">
          <a:solidFill>
            <a:schemeClr val="tx2"/>
          </a:solidFill>
          <a:latin typeface="Times" panose="02020603050405020304" pitchFamily="18" charset="0"/>
        </a:defRPr>
      </a:lvl4pPr>
      <a:lvl5pPr algn="ctr" defTabSz="891964" rtl="0" fontAlgn="base">
        <a:spcBef>
          <a:spcPct val="0"/>
        </a:spcBef>
        <a:spcAft>
          <a:spcPct val="0"/>
        </a:spcAft>
        <a:defRPr sz="4400">
          <a:solidFill>
            <a:schemeClr val="tx2"/>
          </a:solidFill>
          <a:latin typeface="Times" panose="02020603050405020304" pitchFamily="18" charset="0"/>
        </a:defRPr>
      </a:lvl5pPr>
      <a:lvl6pPr marL="390998" algn="ctr" defTabSz="891964" rtl="0" fontAlgn="base">
        <a:spcBef>
          <a:spcPct val="0"/>
        </a:spcBef>
        <a:spcAft>
          <a:spcPct val="0"/>
        </a:spcAft>
        <a:defRPr sz="4400">
          <a:solidFill>
            <a:schemeClr val="tx2"/>
          </a:solidFill>
          <a:latin typeface="Times" panose="02020603050405020304" pitchFamily="18" charset="0"/>
        </a:defRPr>
      </a:lvl6pPr>
      <a:lvl7pPr marL="781995" algn="ctr" defTabSz="891964" rtl="0" fontAlgn="base">
        <a:spcBef>
          <a:spcPct val="0"/>
        </a:spcBef>
        <a:spcAft>
          <a:spcPct val="0"/>
        </a:spcAft>
        <a:defRPr sz="4400">
          <a:solidFill>
            <a:schemeClr val="tx2"/>
          </a:solidFill>
          <a:latin typeface="Times" panose="02020603050405020304" pitchFamily="18" charset="0"/>
        </a:defRPr>
      </a:lvl7pPr>
      <a:lvl8pPr marL="1172995" algn="ctr" defTabSz="891964" rtl="0" fontAlgn="base">
        <a:spcBef>
          <a:spcPct val="0"/>
        </a:spcBef>
        <a:spcAft>
          <a:spcPct val="0"/>
        </a:spcAft>
        <a:defRPr sz="4400">
          <a:solidFill>
            <a:schemeClr val="tx2"/>
          </a:solidFill>
          <a:latin typeface="Times" panose="02020603050405020304" pitchFamily="18" charset="0"/>
        </a:defRPr>
      </a:lvl8pPr>
      <a:lvl9pPr marL="1563992" algn="ctr" defTabSz="891964" rtl="0" fontAlgn="base">
        <a:spcBef>
          <a:spcPct val="0"/>
        </a:spcBef>
        <a:spcAft>
          <a:spcPct val="0"/>
        </a:spcAft>
        <a:defRPr sz="4400">
          <a:solidFill>
            <a:schemeClr val="tx2"/>
          </a:solidFill>
          <a:latin typeface="Times" panose="02020603050405020304" pitchFamily="18" charset="0"/>
        </a:defRPr>
      </a:lvl9pPr>
    </p:titleStyle>
    <p:bodyStyle>
      <a:lvl1pPr marL="333977" indent="-333977" algn="l" defTabSz="891964" rtl="0" fontAlgn="base">
        <a:spcBef>
          <a:spcPct val="20000"/>
        </a:spcBef>
        <a:spcAft>
          <a:spcPct val="0"/>
        </a:spcAft>
        <a:buChar char="•"/>
        <a:defRPr sz="3200" kern="1200">
          <a:solidFill>
            <a:schemeClr val="tx1"/>
          </a:solidFill>
          <a:latin typeface="+mn-lt"/>
          <a:ea typeface="+mn-ea"/>
          <a:cs typeface="+mn-cs"/>
        </a:defRPr>
      </a:lvl1pPr>
      <a:lvl2pPr marL="724975" indent="-279672" algn="l" defTabSz="891964" rtl="0" fontAlgn="base">
        <a:spcBef>
          <a:spcPct val="20000"/>
        </a:spcBef>
        <a:spcAft>
          <a:spcPct val="0"/>
        </a:spcAft>
        <a:buChar char="–"/>
        <a:defRPr sz="2800" kern="1200">
          <a:solidFill>
            <a:schemeClr val="tx1"/>
          </a:solidFill>
          <a:latin typeface="+mn-lt"/>
          <a:ea typeface="+mn-ea"/>
          <a:cs typeface="+mn-cs"/>
        </a:defRPr>
      </a:lvl2pPr>
      <a:lvl3pPr marL="1114618" indent="-222652" algn="l" defTabSz="891964" rtl="0" fontAlgn="base">
        <a:spcBef>
          <a:spcPct val="20000"/>
        </a:spcBef>
        <a:spcAft>
          <a:spcPct val="0"/>
        </a:spcAft>
        <a:buChar char="•"/>
        <a:defRPr sz="2400" kern="1200">
          <a:solidFill>
            <a:schemeClr val="tx1"/>
          </a:solidFill>
          <a:latin typeface="+mn-lt"/>
          <a:ea typeface="+mn-ea"/>
          <a:cs typeface="+mn-cs"/>
        </a:defRPr>
      </a:lvl3pPr>
      <a:lvl4pPr marL="1561276" indent="-224010" algn="l" defTabSz="891964" rtl="0" fontAlgn="base">
        <a:spcBef>
          <a:spcPct val="20000"/>
        </a:spcBef>
        <a:spcAft>
          <a:spcPct val="0"/>
        </a:spcAft>
        <a:buChar char="–"/>
        <a:defRPr sz="2000" kern="1200">
          <a:solidFill>
            <a:schemeClr val="tx1"/>
          </a:solidFill>
          <a:latin typeface="+mn-lt"/>
          <a:ea typeface="+mn-ea"/>
          <a:cs typeface="+mn-cs"/>
        </a:defRPr>
      </a:lvl4pPr>
      <a:lvl5pPr marL="2006580" indent="-222652" algn="l" defTabSz="891964" rtl="0" fontAlgn="base">
        <a:spcBef>
          <a:spcPct val="20000"/>
        </a:spcBef>
        <a:spcAft>
          <a:spcPct val="0"/>
        </a:spcAft>
        <a:buChar char="»"/>
        <a:defRPr sz="2000" kern="1200">
          <a:solidFill>
            <a:schemeClr val="tx1"/>
          </a:solidFill>
          <a:latin typeface="+mn-lt"/>
          <a:ea typeface="+mn-ea"/>
          <a:cs typeface="+mn-cs"/>
        </a:defRPr>
      </a:lvl5pPr>
      <a:lvl6pPr marL="2150487" indent="-195498" algn="l" defTabSz="781995" rtl="0" eaLnBrk="1" latinLnBrk="0" hangingPunct="1">
        <a:lnSpc>
          <a:spcPct val="90000"/>
        </a:lnSpc>
        <a:spcBef>
          <a:spcPts val="428"/>
        </a:spcBef>
        <a:buFont typeface="Arial" panose="020B0604020202020204" pitchFamily="34" charset="0"/>
        <a:buChar char="•"/>
        <a:defRPr sz="1600" kern="1200">
          <a:solidFill>
            <a:schemeClr val="tx1"/>
          </a:solidFill>
          <a:latin typeface="+mn-lt"/>
          <a:ea typeface="+mn-ea"/>
          <a:cs typeface="+mn-cs"/>
        </a:defRPr>
      </a:lvl6pPr>
      <a:lvl7pPr marL="2541487" indent="-195498" algn="l" defTabSz="781995" rtl="0" eaLnBrk="1" latinLnBrk="0" hangingPunct="1">
        <a:lnSpc>
          <a:spcPct val="90000"/>
        </a:lnSpc>
        <a:spcBef>
          <a:spcPts val="428"/>
        </a:spcBef>
        <a:buFont typeface="Arial" panose="020B0604020202020204" pitchFamily="34" charset="0"/>
        <a:buChar char="•"/>
        <a:defRPr sz="1600" kern="1200">
          <a:solidFill>
            <a:schemeClr val="tx1"/>
          </a:solidFill>
          <a:latin typeface="+mn-lt"/>
          <a:ea typeface="+mn-ea"/>
          <a:cs typeface="+mn-cs"/>
        </a:defRPr>
      </a:lvl7pPr>
      <a:lvl8pPr marL="2932483" indent="-195498" algn="l" defTabSz="781995" rtl="0" eaLnBrk="1" latinLnBrk="0" hangingPunct="1">
        <a:lnSpc>
          <a:spcPct val="90000"/>
        </a:lnSpc>
        <a:spcBef>
          <a:spcPts val="428"/>
        </a:spcBef>
        <a:buFont typeface="Arial" panose="020B0604020202020204" pitchFamily="34" charset="0"/>
        <a:buChar char="•"/>
        <a:defRPr sz="1600" kern="1200">
          <a:solidFill>
            <a:schemeClr val="tx1"/>
          </a:solidFill>
          <a:latin typeface="+mn-lt"/>
          <a:ea typeface="+mn-ea"/>
          <a:cs typeface="+mn-cs"/>
        </a:defRPr>
      </a:lvl8pPr>
      <a:lvl9pPr marL="3323482" indent="-195498" algn="l" defTabSz="781995" rtl="0" eaLnBrk="1" latinLnBrk="0" hangingPunct="1">
        <a:lnSpc>
          <a:spcPct val="90000"/>
        </a:lnSpc>
        <a:spcBef>
          <a:spcPts val="428"/>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81995" rtl="0" eaLnBrk="1" latinLnBrk="0" hangingPunct="1">
        <a:defRPr sz="1600" kern="1200">
          <a:solidFill>
            <a:schemeClr val="tx1"/>
          </a:solidFill>
          <a:latin typeface="+mn-lt"/>
          <a:ea typeface="+mn-ea"/>
          <a:cs typeface="+mn-cs"/>
        </a:defRPr>
      </a:lvl1pPr>
      <a:lvl2pPr marL="390998" algn="l" defTabSz="781995" rtl="0" eaLnBrk="1" latinLnBrk="0" hangingPunct="1">
        <a:defRPr sz="1600" kern="1200">
          <a:solidFill>
            <a:schemeClr val="tx1"/>
          </a:solidFill>
          <a:latin typeface="+mn-lt"/>
          <a:ea typeface="+mn-ea"/>
          <a:cs typeface="+mn-cs"/>
        </a:defRPr>
      </a:lvl2pPr>
      <a:lvl3pPr marL="781995" algn="l" defTabSz="781995" rtl="0" eaLnBrk="1" latinLnBrk="0" hangingPunct="1">
        <a:defRPr sz="1600" kern="1200">
          <a:solidFill>
            <a:schemeClr val="tx1"/>
          </a:solidFill>
          <a:latin typeface="+mn-lt"/>
          <a:ea typeface="+mn-ea"/>
          <a:cs typeface="+mn-cs"/>
        </a:defRPr>
      </a:lvl3pPr>
      <a:lvl4pPr marL="1172995" algn="l" defTabSz="781995" rtl="0" eaLnBrk="1" latinLnBrk="0" hangingPunct="1">
        <a:defRPr sz="1600" kern="1200">
          <a:solidFill>
            <a:schemeClr val="tx1"/>
          </a:solidFill>
          <a:latin typeface="+mn-lt"/>
          <a:ea typeface="+mn-ea"/>
          <a:cs typeface="+mn-cs"/>
        </a:defRPr>
      </a:lvl4pPr>
      <a:lvl5pPr marL="1563992" algn="l" defTabSz="781995" rtl="0" eaLnBrk="1" latinLnBrk="0" hangingPunct="1">
        <a:defRPr sz="1600" kern="1200">
          <a:solidFill>
            <a:schemeClr val="tx1"/>
          </a:solidFill>
          <a:latin typeface="+mn-lt"/>
          <a:ea typeface="+mn-ea"/>
          <a:cs typeface="+mn-cs"/>
        </a:defRPr>
      </a:lvl5pPr>
      <a:lvl6pPr marL="1954988" algn="l" defTabSz="781995" rtl="0" eaLnBrk="1" latinLnBrk="0" hangingPunct="1">
        <a:defRPr sz="1600" kern="1200">
          <a:solidFill>
            <a:schemeClr val="tx1"/>
          </a:solidFill>
          <a:latin typeface="+mn-lt"/>
          <a:ea typeface="+mn-ea"/>
          <a:cs typeface="+mn-cs"/>
        </a:defRPr>
      </a:lvl6pPr>
      <a:lvl7pPr marL="2345987" algn="l" defTabSz="781995" rtl="0" eaLnBrk="1" latinLnBrk="0" hangingPunct="1">
        <a:defRPr sz="1600" kern="1200">
          <a:solidFill>
            <a:schemeClr val="tx1"/>
          </a:solidFill>
          <a:latin typeface="+mn-lt"/>
          <a:ea typeface="+mn-ea"/>
          <a:cs typeface="+mn-cs"/>
        </a:defRPr>
      </a:lvl7pPr>
      <a:lvl8pPr marL="2736985" algn="l" defTabSz="781995" rtl="0" eaLnBrk="1" latinLnBrk="0" hangingPunct="1">
        <a:defRPr sz="1600" kern="1200">
          <a:solidFill>
            <a:schemeClr val="tx1"/>
          </a:solidFill>
          <a:latin typeface="+mn-lt"/>
          <a:ea typeface="+mn-ea"/>
          <a:cs typeface="+mn-cs"/>
        </a:defRPr>
      </a:lvl8pPr>
      <a:lvl9pPr marL="3127984" algn="l" defTabSz="78199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6089" y="476251"/>
            <a:ext cx="8229600" cy="93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1027" name="Rectangle 3"/>
          <p:cNvSpPr>
            <a:spLocks noGrp="1" noChangeArrowheads="1"/>
          </p:cNvSpPr>
          <p:nvPr>
            <p:ph type="body" idx="1"/>
          </p:nvPr>
        </p:nvSpPr>
        <p:spPr bwMode="auto">
          <a:xfrm>
            <a:off x="446089" y="1628782"/>
            <a:ext cx="8229600" cy="39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6" name="Rectangle 4"/>
          <p:cNvSpPr>
            <a:spLocks noGrp="1" noChangeArrowheads="1"/>
          </p:cNvSpPr>
          <p:nvPr>
            <p:ph type="sldNum" sz="quarter" idx="4"/>
          </p:nvPr>
        </p:nvSpPr>
        <p:spPr bwMode="auto">
          <a:xfrm>
            <a:off x="8459793" y="6269039"/>
            <a:ext cx="230188" cy="91485"/>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600">
                <a:solidFill>
                  <a:schemeClr val="tx2"/>
                </a:solidFill>
              </a:defRPr>
            </a:lvl1pPr>
          </a:lstStyle>
          <a:p>
            <a:pPr fontAlgn="base">
              <a:spcBef>
                <a:spcPct val="0"/>
              </a:spcBef>
              <a:spcAft>
                <a:spcPct val="0"/>
              </a:spcAft>
              <a:defRPr/>
            </a:pPr>
            <a:fld id="{974E3DFF-08E5-4388-9B09-59F0BF92291A}"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1835150" y="6269038"/>
            <a:ext cx="6553200" cy="144462"/>
          </a:xfrm>
          <a:prstGeom prst="rect">
            <a:avLst/>
          </a:prstGeom>
        </p:spPr>
        <p:txBody>
          <a:bodyPr vert="horz" lIns="0" tIns="0" rIns="0" bIns="0" rtlCol="0" anchor="ctr"/>
          <a:lstStyle>
            <a:lvl1pPr algn="r">
              <a:defRPr sz="600" dirty="0" smtClean="0">
                <a:solidFill>
                  <a:schemeClr val="tx1"/>
                </a:solidFill>
              </a:defRPr>
            </a:lvl1pPr>
          </a:lstStyle>
          <a:p>
            <a:pPr eaLnBrk="0" fontAlgn="base" hangingPunct="0">
              <a:spcBef>
                <a:spcPct val="0"/>
              </a:spcBef>
              <a:spcAft>
                <a:spcPct val="0"/>
              </a:spcAft>
              <a:defRPr/>
            </a:pPr>
            <a:r>
              <a:rPr lang="en-GB">
                <a:solidFill>
                  <a:srgbClr val="3B3A3D"/>
                </a:solidFill>
              </a:rPr>
              <a:t>Official  </a:t>
            </a:r>
            <a:endParaRPr lang="en-GB" b="1">
              <a:solidFill>
                <a:srgbClr val="3B3A3D"/>
              </a:solidFill>
            </a:endParaRPr>
          </a:p>
        </p:txBody>
      </p:sp>
    </p:spTree>
    <p:extLst>
      <p:ext uri="{BB962C8B-B14F-4D97-AF65-F5344CB8AC3E}">
        <p14:creationId xmlns:p14="http://schemas.microsoft.com/office/powerpoint/2010/main" val="374308520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Lst>
  <p:transition>
    <p:fade/>
  </p:transition>
  <p:hf hdr="0" dt="0"/>
  <p:txStyles>
    <p:titleStyle>
      <a:lvl1pPr algn="l" rtl="0" eaLnBrk="1" fontAlgn="base" hangingPunct="1">
        <a:lnSpc>
          <a:spcPts val="3000"/>
        </a:lnSpc>
        <a:spcBef>
          <a:spcPct val="0"/>
        </a:spcBef>
        <a:spcAft>
          <a:spcPts val="601"/>
        </a:spcAft>
        <a:defRPr sz="2800">
          <a:solidFill>
            <a:schemeClr val="tx2"/>
          </a:solidFill>
          <a:latin typeface="+mj-lt"/>
          <a:ea typeface="+mj-ea"/>
          <a:cs typeface="Geneva" charset="0"/>
        </a:defRPr>
      </a:lvl1pPr>
      <a:lvl2pPr algn="l" rtl="0" eaLnBrk="1" fontAlgn="base" hangingPunct="1">
        <a:lnSpc>
          <a:spcPts val="2399"/>
        </a:lnSpc>
        <a:spcBef>
          <a:spcPct val="0"/>
        </a:spcBef>
        <a:spcAft>
          <a:spcPct val="0"/>
        </a:spcAft>
        <a:defRPr sz="2000">
          <a:solidFill>
            <a:schemeClr val="tx2"/>
          </a:solidFill>
          <a:latin typeface="Arial" charset="0"/>
          <a:ea typeface="Geneva" charset="0"/>
          <a:cs typeface="Geneva" charset="0"/>
        </a:defRPr>
      </a:lvl2pPr>
      <a:lvl3pPr algn="l" rtl="0" eaLnBrk="1" fontAlgn="base" hangingPunct="1">
        <a:lnSpc>
          <a:spcPts val="2399"/>
        </a:lnSpc>
        <a:spcBef>
          <a:spcPct val="0"/>
        </a:spcBef>
        <a:spcAft>
          <a:spcPct val="0"/>
        </a:spcAft>
        <a:defRPr sz="2000">
          <a:solidFill>
            <a:schemeClr val="tx2"/>
          </a:solidFill>
          <a:latin typeface="Arial" charset="0"/>
          <a:ea typeface="Geneva" charset="0"/>
          <a:cs typeface="Geneva" charset="0"/>
        </a:defRPr>
      </a:lvl3pPr>
      <a:lvl4pPr algn="l" rtl="0" eaLnBrk="1" fontAlgn="base" hangingPunct="1">
        <a:lnSpc>
          <a:spcPts val="2399"/>
        </a:lnSpc>
        <a:spcBef>
          <a:spcPct val="0"/>
        </a:spcBef>
        <a:spcAft>
          <a:spcPct val="0"/>
        </a:spcAft>
        <a:defRPr sz="2000">
          <a:solidFill>
            <a:schemeClr val="tx2"/>
          </a:solidFill>
          <a:latin typeface="Arial" charset="0"/>
          <a:ea typeface="Geneva" charset="0"/>
          <a:cs typeface="Geneva" charset="0"/>
        </a:defRPr>
      </a:lvl4pPr>
      <a:lvl5pPr algn="l" rtl="0" eaLnBrk="1" fontAlgn="base" hangingPunct="1">
        <a:lnSpc>
          <a:spcPts val="2399"/>
        </a:lnSpc>
        <a:spcBef>
          <a:spcPct val="0"/>
        </a:spcBef>
        <a:spcAft>
          <a:spcPct val="0"/>
        </a:spcAft>
        <a:defRPr sz="2000">
          <a:solidFill>
            <a:schemeClr val="tx2"/>
          </a:solidFill>
          <a:latin typeface="Arial" charset="0"/>
          <a:ea typeface="Geneva" charset="0"/>
          <a:cs typeface="Geneva" charset="0"/>
        </a:defRPr>
      </a:lvl5pPr>
      <a:lvl6pPr marL="342780" algn="l" rtl="0" eaLnBrk="1" fontAlgn="base" hangingPunct="1">
        <a:lnSpc>
          <a:spcPts val="2024"/>
        </a:lnSpc>
        <a:spcBef>
          <a:spcPct val="0"/>
        </a:spcBef>
        <a:spcAft>
          <a:spcPct val="0"/>
        </a:spcAft>
        <a:defRPr sz="2000">
          <a:solidFill>
            <a:schemeClr val="tx2"/>
          </a:solidFill>
          <a:latin typeface="Arial" charset="0"/>
          <a:ea typeface="Geneva" charset="0"/>
          <a:cs typeface="Arial" charset="0"/>
        </a:defRPr>
      </a:lvl6pPr>
      <a:lvl7pPr marL="685559" algn="l" rtl="0" eaLnBrk="1" fontAlgn="base" hangingPunct="1">
        <a:lnSpc>
          <a:spcPts val="2024"/>
        </a:lnSpc>
        <a:spcBef>
          <a:spcPct val="0"/>
        </a:spcBef>
        <a:spcAft>
          <a:spcPct val="0"/>
        </a:spcAft>
        <a:defRPr sz="2000">
          <a:solidFill>
            <a:schemeClr val="tx2"/>
          </a:solidFill>
          <a:latin typeface="Arial" charset="0"/>
          <a:ea typeface="Geneva" charset="0"/>
          <a:cs typeface="Arial" charset="0"/>
        </a:defRPr>
      </a:lvl7pPr>
      <a:lvl8pPr marL="1028339" algn="l" rtl="0" eaLnBrk="1" fontAlgn="base" hangingPunct="1">
        <a:lnSpc>
          <a:spcPts val="2024"/>
        </a:lnSpc>
        <a:spcBef>
          <a:spcPct val="0"/>
        </a:spcBef>
        <a:spcAft>
          <a:spcPct val="0"/>
        </a:spcAft>
        <a:defRPr sz="2000">
          <a:solidFill>
            <a:schemeClr val="tx2"/>
          </a:solidFill>
          <a:latin typeface="Arial" charset="0"/>
          <a:ea typeface="Geneva" charset="0"/>
          <a:cs typeface="Arial" charset="0"/>
        </a:defRPr>
      </a:lvl8pPr>
      <a:lvl9pPr marL="1371121" algn="l" rtl="0" eaLnBrk="1" fontAlgn="base" hangingPunct="1">
        <a:lnSpc>
          <a:spcPts val="2024"/>
        </a:lnSpc>
        <a:spcBef>
          <a:spcPct val="0"/>
        </a:spcBef>
        <a:spcAft>
          <a:spcPct val="0"/>
        </a:spcAft>
        <a:defRPr sz="2000">
          <a:solidFill>
            <a:schemeClr val="tx2"/>
          </a:solidFill>
          <a:latin typeface="Arial" charset="0"/>
          <a:ea typeface="Geneva" charset="0"/>
          <a:cs typeface="Arial" charset="0"/>
        </a:defRPr>
      </a:lvl9pPr>
    </p:titleStyle>
    <p:bodyStyle>
      <a:lvl1pPr marL="202429" indent="-202429" algn="l" rtl="0" eaLnBrk="1" fontAlgn="base" hangingPunct="1">
        <a:lnSpc>
          <a:spcPts val="1650"/>
        </a:lnSpc>
        <a:spcBef>
          <a:spcPct val="0"/>
        </a:spcBef>
        <a:spcAft>
          <a:spcPts val="601"/>
        </a:spcAft>
        <a:buClr>
          <a:schemeClr val="tx2"/>
        </a:buClr>
        <a:buFont typeface="Arial" panose="020B0604020202020204" pitchFamily="34" charset="0"/>
        <a:buChar char="•"/>
        <a:defRPr sz="1400">
          <a:solidFill>
            <a:schemeClr val="tx1"/>
          </a:solidFill>
          <a:latin typeface="+mn-lt"/>
          <a:ea typeface="+mn-ea"/>
          <a:cs typeface="Geneva" charset="0"/>
        </a:defRPr>
      </a:lvl1pPr>
      <a:lvl2pPr marL="404859" indent="-202429" algn="l" rtl="0" eaLnBrk="1" fontAlgn="base" hangingPunct="1">
        <a:lnSpc>
          <a:spcPts val="1650"/>
        </a:lnSpc>
        <a:spcBef>
          <a:spcPct val="0"/>
        </a:spcBef>
        <a:spcAft>
          <a:spcPts val="601"/>
        </a:spcAft>
        <a:buClr>
          <a:schemeClr val="tx2"/>
        </a:buClr>
        <a:buChar char="•"/>
        <a:defRPr sz="1400">
          <a:solidFill>
            <a:schemeClr val="tx1"/>
          </a:solidFill>
          <a:latin typeface="+mn-lt"/>
          <a:ea typeface="Geneva" charset="0"/>
          <a:cs typeface="+mn-cs"/>
        </a:defRPr>
      </a:lvl2pPr>
      <a:lvl3pPr marL="607286" indent="-202429" algn="l" rtl="0" eaLnBrk="1" fontAlgn="base" hangingPunct="1">
        <a:lnSpc>
          <a:spcPts val="1650"/>
        </a:lnSpc>
        <a:spcBef>
          <a:spcPct val="0"/>
        </a:spcBef>
        <a:spcAft>
          <a:spcPts val="601"/>
        </a:spcAft>
        <a:buClr>
          <a:schemeClr val="tx2"/>
        </a:buClr>
        <a:buChar char="•"/>
        <a:defRPr sz="1400">
          <a:solidFill>
            <a:schemeClr val="tx1"/>
          </a:solidFill>
          <a:latin typeface="+mn-lt"/>
          <a:ea typeface="Arial" charset="0"/>
          <a:cs typeface="+mn-cs"/>
        </a:defRPr>
      </a:lvl3pPr>
      <a:lvl4pPr marL="809716" indent="-202429" algn="l" rtl="0" eaLnBrk="1" fontAlgn="base" hangingPunct="1">
        <a:lnSpc>
          <a:spcPts val="1650"/>
        </a:lnSpc>
        <a:spcBef>
          <a:spcPct val="0"/>
        </a:spcBef>
        <a:spcAft>
          <a:spcPts val="601"/>
        </a:spcAft>
        <a:buClr>
          <a:schemeClr val="tx2"/>
        </a:buClr>
        <a:buChar char="•"/>
        <a:defRPr sz="1400">
          <a:solidFill>
            <a:schemeClr val="tx1"/>
          </a:solidFill>
          <a:latin typeface="+mn-lt"/>
          <a:ea typeface="Arial" charset="0"/>
          <a:cs typeface="+mn-cs"/>
        </a:defRPr>
      </a:lvl4pPr>
      <a:lvl5pPr marL="1023955" indent="-214238" algn="l" rtl="0" eaLnBrk="1" fontAlgn="base" hangingPunct="1">
        <a:lnSpc>
          <a:spcPts val="1650"/>
        </a:lnSpc>
        <a:spcBef>
          <a:spcPct val="0"/>
        </a:spcBef>
        <a:spcAft>
          <a:spcPts val="601"/>
        </a:spcAft>
        <a:buClr>
          <a:schemeClr val="tx2"/>
        </a:buClr>
        <a:buFont typeface="Arial" panose="020B0604020202020204" pitchFamily="34" charset="0"/>
        <a:buChar char="•"/>
        <a:defRPr sz="1400">
          <a:solidFill>
            <a:schemeClr val="tx1"/>
          </a:solidFill>
          <a:latin typeface="+mn-lt"/>
          <a:ea typeface="Arial" charset="0"/>
          <a:cs typeface="+mn-cs"/>
        </a:defRPr>
      </a:lvl5pPr>
      <a:lvl6pPr marL="1418729" indent="-285651" algn="l" rtl="0" eaLnBrk="1" fontAlgn="base" hangingPunct="1">
        <a:spcBef>
          <a:spcPct val="0"/>
        </a:spcBef>
        <a:spcAft>
          <a:spcPct val="40000"/>
        </a:spcAft>
        <a:buFont typeface="Arial" charset="0"/>
        <a:buChar char="–"/>
        <a:defRPr sz="1000">
          <a:solidFill>
            <a:schemeClr val="tx1"/>
          </a:solidFill>
          <a:latin typeface="+mn-lt"/>
          <a:ea typeface="Arial" charset="0"/>
          <a:cs typeface="+mn-cs"/>
        </a:defRPr>
      </a:lvl6pPr>
      <a:lvl7pPr marL="1761510" indent="-285651" algn="l" rtl="0" eaLnBrk="1" fontAlgn="base" hangingPunct="1">
        <a:spcBef>
          <a:spcPct val="0"/>
        </a:spcBef>
        <a:spcAft>
          <a:spcPct val="40000"/>
        </a:spcAft>
        <a:buFont typeface="Arial" charset="0"/>
        <a:buChar char="–"/>
        <a:defRPr sz="1000">
          <a:solidFill>
            <a:schemeClr val="tx1"/>
          </a:solidFill>
          <a:latin typeface="+mn-lt"/>
          <a:ea typeface="Arial" charset="0"/>
          <a:cs typeface="+mn-cs"/>
        </a:defRPr>
      </a:lvl7pPr>
      <a:lvl8pPr marL="2104290" indent="-285651" algn="l" rtl="0" eaLnBrk="1" fontAlgn="base" hangingPunct="1">
        <a:spcBef>
          <a:spcPct val="0"/>
        </a:spcBef>
        <a:spcAft>
          <a:spcPct val="40000"/>
        </a:spcAft>
        <a:buFont typeface="Arial" charset="0"/>
        <a:buChar char="–"/>
        <a:defRPr sz="1000">
          <a:solidFill>
            <a:schemeClr val="tx1"/>
          </a:solidFill>
          <a:latin typeface="+mn-lt"/>
          <a:ea typeface="Arial" charset="0"/>
          <a:cs typeface="+mn-cs"/>
        </a:defRPr>
      </a:lvl8pPr>
      <a:lvl9pPr marL="2447070" indent="-285651" algn="l" rtl="0" eaLnBrk="1" fontAlgn="base" hangingPunct="1">
        <a:spcBef>
          <a:spcPct val="0"/>
        </a:spcBef>
        <a:spcAft>
          <a:spcPct val="40000"/>
        </a:spcAft>
        <a:buFont typeface="Arial" charset="0"/>
        <a:buChar char="–"/>
        <a:defRPr sz="1000">
          <a:solidFill>
            <a:schemeClr val="tx1"/>
          </a:solidFill>
          <a:latin typeface="+mn-lt"/>
          <a:ea typeface="Arial" charset="0"/>
          <a:cs typeface="+mn-cs"/>
        </a:defRPr>
      </a:lvl9pPr>
    </p:bodyStyle>
    <p:otherStyle>
      <a:defPPr>
        <a:defRPr lang="en-US"/>
      </a:defPPr>
      <a:lvl1pPr marL="0" algn="l" defTabSz="342780" rtl="0" eaLnBrk="1" latinLnBrk="0" hangingPunct="1">
        <a:defRPr sz="1400" kern="1200">
          <a:solidFill>
            <a:schemeClr val="tx1"/>
          </a:solidFill>
          <a:latin typeface="+mn-lt"/>
          <a:ea typeface="+mn-ea"/>
          <a:cs typeface="+mn-cs"/>
        </a:defRPr>
      </a:lvl1pPr>
      <a:lvl2pPr marL="342780" algn="l" defTabSz="342780" rtl="0" eaLnBrk="1" latinLnBrk="0" hangingPunct="1">
        <a:defRPr sz="1400" kern="1200">
          <a:solidFill>
            <a:schemeClr val="tx1"/>
          </a:solidFill>
          <a:latin typeface="+mn-lt"/>
          <a:ea typeface="+mn-ea"/>
          <a:cs typeface="+mn-cs"/>
        </a:defRPr>
      </a:lvl2pPr>
      <a:lvl3pPr marL="685559" algn="l" defTabSz="342780" rtl="0" eaLnBrk="1" latinLnBrk="0" hangingPunct="1">
        <a:defRPr sz="1400" kern="1200">
          <a:solidFill>
            <a:schemeClr val="tx1"/>
          </a:solidFill>
          <a:latin typeface="+mn-lt"/>
          <a:ea typeface="+mn-ea"/>
          <a:cs typeface="+mn-cs"/>
        </a:defRPr>
      </a:lvl3pPr>
      <a:lvl4pPr marL="1028339" algn="l" defTabSz="342780" rtl="0" eaLnBrk="1" latinLnBrk="0" hangingPunct="1">
        <a:defRPr sz="1400" kern="1200">
          <a:solidFill>
            <a:schemeClr val="tx1"/>
          </a:solidFill>
          <a:latin typeface="+mn-lt"/>
          <a:ea typeface="+mn-ea"/>
          <a:cs typeface="+mn-cs"/>
        </a:defRPr>
      </a:lvl4pPr>
      <a:lvl5pPr marL="1371121" algn="l" defTabSz="342780" rtl="0" eaLnBrk="1" latinLnBrk="0" hangingPunct="1">
        <a:defRPr sz="1400" kern="1200">
          <a:solidFill>
            <a:schemeClr val="tx1"/>
          </a:solidFill>
          <a:latin typeface="+mn-lt"/>
          <a:ea typeface="+mn-ea"/>
          <a:cs typeface="+mn-cs"/>
        </a:defRPr>
      </a:lvl5pPr>
      <a:lvl6pPr marL="1713900" algn="l" defTabSz="342780" rtl="0" eaLnBrk="1" latinLnBrk="0" hangingPunct="1">
        <a:defRPr sz="1400" kern="1200">
          <a:solidFill>
            <a:schemeClr val="tx1"/>
          </a:solidFill>
          <a:latin typeface="+mn-lt"/>
          <a:ea typeface="+mn-ea"/>
          <a:cs typeface="+mn-cs"/>
        </a:defRPr>
      </a:lvl6pPr>
      <a:lvl7pPr marL="2056682" algn="l" defTabSz="342780" rtl="0" eaLnBrk="1" latinLnBrk="0" hangingPunct="1">
        <a:defRPr sz="1400" kern="1200">
          <a:solidFill>
            <a:schemeClr val="tx1"/>
          </a:solidFill>
          <a:latin typeface="+mn-lt"/>
          <a:ea typeface="+mn-ea"/>
          <a:cs typeface="+mn-cs"/>
        </a:defRPr>
      </a:lvl7pPr>
      <a:lvl8pPr marL="2399459" algn="l" defTabSz="342780" rtl="0" eaLnBrk="1" latinLnBrk="0" hangingPunct="1">
        <a:defRPr sz="1400" kern="1200">
          <a:solidFill>
            <a:schemeClr val="tx1"/>
          </a:solidFill>
          <a:latin typeface="+mn-lt"/>
          <a:ea typeface="+mn-ea"/>
          <a:cs typeface="+mn-cs"/>
        </a:defRPr>
      </a:lvl8pPr>
      <a:lvl9pPr marL="2742241" algn="l" defTabSz="342780"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27"/>
            <a:ext cx="7886700" cy="1325562"/>
          </a:xfrm>
          <a:prstGeom prst="rect">
            <a:avLst/>
          </a:prstGeom>
        </p:spPr>
        <p:txBody>
          <a:bodyPr vert="horz" lIns="91408" tIns="45705" rIns="91408" bIns="4570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4" y="1825626"/>
            <a:ext cx="7886700" cy="4351338"/>
          </a:xfrm>
          <a:prstGeom prst="rect">
            <a:avLst/>
          </a:prstGeom>
        </p:spPr>
        <p:txBody>
          <a:bodyPr vert="horz" lIns="91408" tIns="45705" rIns="91408" bIns="45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2" y="6356354"/>
            <a:ext cx="2057401" cy="365125"/>
          </a:xfrm>
          <a:prstGeom prst="rect">
            <a:avLst/>
          </a:prstGeom>
        </p:spPr>
        <p:txBody>
          <a:bodyPr vert="horz" lIns="91408" tIns="45705" rIns="91408" bIns="45705" rtlCol="0" anchor="ctr"/>
          <a:lstStyle>
            <a:lvl1pPr algn="l">
              <a:defRPr sz="10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4" y="6356354"/>
            <a:ext cx="3086100" cy="365125"/>
          </a:xfrm>
          <a:prstGeom prst="rect">
            <a:avLst/>
          </a:prstGeom>
        </p:spPr>
        <p:txBody>
          <a:bodyPr vert="horz" lIns="91408" tIns="45705" rIns="91408" bIns="45705" rtlCol="0" anchor="ctr"/>
          <a:lstStyle>
            <a:lvl1pPr algn="ctr">
              <a:defRPr sz="1000">
                <a:solidFill>
                  <a:schemeClr val="tx1">
                    <a:tint val="75000"/>
                  </a:schemeClr>
                </a:solidFill>
              </a:defRPr>
            </a:lvl1pPr>
          </a:lstStyle>
          <a:p>
            <a:r>
              <a:rPr lang="en-GB"/>
              <a:t>Official  </a:t>
            </a:r>
          </a:p>
        </p:txBody>
      </p:sp>
      <p:sp>
        <p:nvSpPr>
          <p:cNvPr id="6" name="Slide Number Placeholder 5"/>
          <p:cNvSpPr>
            <a:spLocks noGrp="1"/>
          </p:cNvSpPr>
          <p:nvPr>
            <p:ph type="sldNum" sz="quarter" idx="4"/>
          </p:nvPr>
        </p:nvSpPr>
        <p:spPr>
          <a:xfrm>
            <a:off x="6457953" y="6356354"/>
            <a:ext cx="2057401" cy="365125"/>
          </a:xfrm>
          <a:prstGeom prst="rect">
            <a:avLst/>
          </a:prstGeom>
        </p:spPr>
        <p:txBody>
          <a:bodyPr vert="horz" lIns="91408" tIns="45705" rIns="91408" bIns="45705" rtlCol="0" anchor="ctr"/>
          <a:lstStyle>
            <a:lvl1pPr algn="r">
              <a:defRPr sz="1000">
                <a:solidFill>
                  <a:schemeClr val="tx1">
                    <a:tint val="75000"/>
                  </a:schemeClr>
                </a:solidFill>
              </a:defRPr>
            </a:lvl1pPr>
          </a:lstStyle>
          <a:p>
            <a:fld id="{EE8FDE6A-3956-4C8E-9A81-BA4801AC6EA9}" type="slidenum">
              <a:rPr lang="en-GB" smtClean="0"/>
              <a:t>‹#›</a:t>
            </a:fld>
            <a:endParaRPr lang="en-GB"/>
          </a:p>
        </p:txBody>
      </p:sp>
    </p:spTree>
    <p:extLst>
      <p:ext uri="{BB962C8B-B14F-4D97-AF65-F5344CB8AC3E}">
        <p14:creationId xmlns:p14="http://schemas.microsoft.com/office/powerpoint/2010/main" val="2867128966"/>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Lst>
  <p:hf hdr="0" dt="0"/>
  <p:txStyles>
    <p:titleStyle>
      <a:lvl1pPr algn="l" defTabSz="685559"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1390" indent="-171390" algn="l" defTabSz="685559" rtl="0" eaLnBrk="1" latinLnBrk="0" hangingPunct="1">
        <a:lnSpc>
          <a:spcPct val="90000"/>
        </a:lnSpc>
        <a:spcBef>
          <a:spcPts val="749"/>
        </a:spcBef>
        <a:buFont typeface="Arial" panose="020B0604020202020204" pitchFamily="34" charset="0"/>
        <a:buChar char="•"/>
        <a:defRPr sz="2200" kern="1200">
          <a:solidFill>
            <a:schemeClr val="tx1"/>
          </a:solidFill>
          <a:latin typeface="+mn-lt"/>
          <a:ea typeface="+mn-ea"/>
          <a:cs typeface="+mn-cs"/>
        </a:defRPr>
      </a:lvl1pPr>
      <a:lvl2pPr marL="514171" indent="-171390" algn="l" defTabSz="6855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51" indent="-171390" algn="l" defTabSz="685559"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199731" indent="-171390" algn="l" defTabSz="68555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510" indent="-171390" algn="l" defTabSz="68555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92" indent="-171390" algn="l" defTabSz="68555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70" indent="-171390" algn="l" defTabSz="68555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851" indent="-171390" algn="l" defTabSz="68555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631" indent="-171390" algn="l" defTabSz="68555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59" rtl="0" eaLnBrk="1" latinLnBrk="0" hangingPunct="1">
        <a:defRPr sz="1400" kern="1200">
          <a:solidFill>
            <a:schemeClr val="tx1"/>
          </a:solidFill>
          <a:latin typeface="+mn-lt"/>
          <a:ea typeface="+mn-ea"/>
          <a:cs typeface="+mn-cs"/>
        </a:defRPr>
      </a:lvl1pPr>
      <a:lvl2pPr marL="342780" algn="l" defTabSz="685559" rtl="0" eaLnBrk="1" latinLnBrk="0" hangingPunct="1">
        <a:defRPr sz="1400" kern="1200">
          <a:solidFill>
            <a:schemeClr val="tx1"/>
          </a:solidFill>
          <a:latin typeface="+mn-lt"/>
          <a:ea typeface="+mn-ea"/>
          <a:cs typeface="+mn-cs"/>
        </a:defRPr>
      </a:lvl2pPr>
      <a:lvl3pPr marL="685559" algn="l" defTabSz="685559" rtl="0" eaLnBrk="1" latinLnBrk="0" hangingPunct="1">
        <a:defRPr sz="1400" kern="1200">
          <a:solidFill>
            <a:schemeClr val="tx1"/>
          </a:solidFill>
          <a:latin typeface="+mn-lt"/>
          <a:ea typeface="+mn-ea"/>
          <a:cs typeface="+mn-cs"/>
        </a:defRPr>
      </a:lvl3pPr>
      <a:lvl4pPr marL="1028339" algn="l" defTabSz="685559" rtl="0" eaLnBrk="1" latinLnBrk="0" hangingPunct="1">
        <a:defRPr sz="1400" kern="1200">
          <a:solidFill>
            <a:schemeClr val="tx1"/>
          </a:solidFill>
          <a:latin typeface="+mn-lt"/>
          <a:ea typeface="+mn-ea"/>
          <a:cs typeface="+mn-cs"/>
        </a:defRPr>
      </a:lvl4pPr>
      <a:lvl5pPr marL="1371121" algn="l" defTabSz="685559" rtl="0" eaLnBrk="1" latinLnBrk="0" hangingPunct="1">
        <a:defRPr sz="1400" kern="1200">
          <a:solidFill>
            <a:schemeClr val="tx1"/>
          </a:solidFill>
          <a:latin typeface="+mn-lt"/>
          <a:ea typeface="+mn-ea"/>
          <a:cs typeface="+mn-cs"/>
        </a:defRPr>
      </a:lvl5pPr>
      <a:lvl6pPr marL="1713900" algn="l" defTabSz="685559" rtl="0" eaLnBrk="1" latinLnBrk="0" hangingPunct="1">
        <a:defRPr sz="1400" kern="1200">
          <a:solidFill>
            <a:schemeClr val="tx1"/>
          </a:solidFill>
          <a:latin typeface="+mn-lt"/>
          <a:ea typeface="+mn-ea"/>
          <a:cs typeface="+mn-cs"/>
        </a:defRPr>
      </a:lvl6pPr>
      <a:lvl7pPr marL="2056682" algn="l" defTabSz="685559" rtl="0" eaLnBrk="1" latinLnBrk="0" hangingPunct="1">
        <a:defRPr sz="1400" kern="1200">
          <a:solidFill>
            <a:schemeClr val="tx1"/>
          </a:solidFill>
          <a:latin typeface="+mn-lt"/>
          <a:ea typeface="+mn-ea"/>
          <a:cs typeface="+mn-cs"/>
        </a:defRPr>
      </a:lvl7pPr>
      <a:lvl8pPr marL="2399459" algn="l" defTabSz="685559" rtl="0" eaLnBrk="1" latinLnBrk="0" hangingPunct="1">
        <a:defRPr sz="1400" kern="1200">
          <a:solidFill>
            <a:schemeClr val="tx1"/>
          </a:solidFill>
          <a:latin typeface="+mn-lt"/>
          <a:ea typeface="+mn-ea"/>
          <a:cs typeface="+mn-cs"/>
        </a:defRPr>
      </a:lvl8pPr>
      <a:lvl9pPr marL="2742241" algn="l" defTabSz="685559"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9025" y="147725"/>
            <a:ext cx="8765946" cy="215444"/>
          </a:xfrm>
          <a:prstGeom prst="rect">
            <a:avLst/>
          </a:prstGeom>
        </p:spPr>
        <p:txBody>
          <a:bodyPr wrap="square" lIns="0" tIns="0" rIns="0" bIns="0">
            <a:spAutoFit/>
          </a:bodyPr>
          <a:lstStyle>
            <a:lvl1pPr>
              <a:defRPr sz="1400" b="0" i="0">
                <a:solidFill>
                  <a:srgbClr val="3333B2"/>
                </a:solidFill>
                <a:latin typeface="Tahoma"/>
                <a:cs typeface="Tahoma"/>
              </a:defRPr>
            </a:lvl1pPr>
          </a:lstStyle>
          <a:p>
            <a:endParaRPr/>
          </a:p>
        </p:txBody>
      </p:sp>
      <p:sp>
        <p:nvSpPr>
          <p:cNvPr id="3" name="Holder 3"/>
          <p:cNvSpPr>
            <a:spLocks noGrp="1"/>
          </p:cNvSpPr>
          <p:nvPr>
            <p:ph type="body" idx="1"/>
          </p:nvPr>
        </p:nvSpPr>
        <p:spPr>
          <a:xfrm>
            <a:off x="712603" y="1967954"/>
            <a:ext cx="7718795" cy="169277"/>
          </a:xfrm>
          <a:prstGeom prst="rect">
            <a:avLst/>
          </a:prstGeom>
        </p:spPr>
        <p:txBody>
          <a:bodyPr wrap="square" lIns="0" tIns="0" rIns="0" bIns="0">
            <a:spAutoFit/>
          </a:bodyPr>
          <a:lstStyle>
            <a:lvl1pPr>
              <a:defRPr sz="11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553998"/>
          </a:xfrm>
          <a:prstGeom prst="rect">
            <a:avLst/>
          </a:prstGeom>
        </p:spPr>
        <p:txBody>
          <a:bodyPr wrap="square" lIns="0" tIns="0" rIns="0" bIns="0">
            <a:spAutoFit/>
          </a:bodyPr>
          <a:lstStyle>
            <a:lvl1pPr algn="ctr">
              <a:defRPr>
                <a:solidFill>
                  <a:schemeClr val="tx1">
                    <a:tint val="75000"/>
                  </a:schemeClr>
                </a:solidFill>
              </a:defRPr>
            </a:lvl1pPr>
          </a:lstStyle>
          <a:p>
            <a:pPr defTabSz="1812889" eaLnBrk="1" fontAlgn="auto" hangingPunct="1">
              <a:spcBef>
                <a:spcPts val="0"/>
              </a:spcBef>
              <a:spcAft>
                <a:spcPts val="0"/>
              </a:spcAft>
            </a:pPr>
            <a:endParaRPr sz="3600">
              <a:solidFill>
                <a:prstClr val="black">
                  <a:tint val="75000"/>
                </a:prstClr>
              </a:solidFill>
              <a:latin typeface="Calibri"/>
            </a:endParaRPr>
          </a:p>
        </p:txBody>
      </p:sp>
      <p:sp>
        <p:nvSpPr>
          <p:cNvPr id="5" name="Holder 5"/>
          <p:cNvSpPr>
            <a:spLocks noGrp="1"/>
          </p:cNvSpPr>
          <p:nvPr>
            <p:ph type="dt" sz="half" idx="6"/>
          </p:nvPr>
        </p:nvSpPr>
        <p:spPr>
          <a:xfrm>
            <a:off x="457201" y="6377940"/>
            <a:ext cx="2103120" cy="553998"/>
          </a:xfrm>
          <a:prstGeom prst="rect">
            <a:avLst/>
          </a:prstGeom>
        </p:spPr>
        <p:txBody>
          <a:bodyPr wrap="square" lIns="0" tIns="0" rIns="0" bIns="0">
            <a:spAutoFit/>
          </a:bodyPr>
          <a:lstStyle>
            <a:lvl1pPr algn="l">
              <a:defRPr>
                <a:solidFill>
                  <a:schemeClr val="tx1">
                    <a:tint val="75000"/>
                  </a:schemeClr>
                </a:solidFill>
              </a:defRPr>
            </a:lvl1pPr>
          </a:lstStyle>
          <a:p>
            <a:pPr defTabSz="1812889" eaLnBrk="1" fontAlgn="auto" hangingPunct="1">
              <a:spcBef>
                <a:spcPts val="0"/>
              </a:spcBef>
              <a:spcAft>
                <a:spcPts val="0"/>
              </a:spcAft>
            </a:pPr>
            <a:fld id="{1D8BD707-D9CF-40AE-B4C6-C98DA3205C09}" type="datetimeFigureOut">
              <a:rPr lang="en-US" sz="3600">
                <a:solidFill>
                  <a:prstClr val="black">
                    <a:tint val="75000"/>
                  </a:prstClr>
                </a:solidFill>
                <a:latin typeface="Calibri"/>
              </a:rPr>
              <a:pPr defTabSz="1812889" eaLnBrk="1" fontAlgn="auto" hangingPunct="1">
                <a:spcBef>
                  <a:spcPts val="0"/>
                </a:spcBef>
                <a:spcAft>
                  <a:spcPts val="0"/>
                </a:spcAft>
              </a:pPr>
              <a:t>5/15/2018</a:t>
            </a:fld>
            <a:endParaRPr lang="en-US" sz="3600">
              <a:solidFill>
                <a:prstClr val="black">
                  <a:tint val="75000"/>
                </a:prstClr>
              </a:solidFill>
              <a:latin typeface="Calibri"/>
            </a:endParaRPr>
          </a:p>
        </p:txBody>
      </p:sp>
      <p:sp>
        <p:nvSpPr>
          <p:cNvPr id="6" name="Holder 6"/>
          <p:cNvSpPr>
            <a:spLocks noGrp="1"/>
          </p:cNvSpPr>
          <p:nvPr>
            <p:ph type="sldNum" sz="quarter" idx="7"/>
          </p:nvPr>
        </p:nvSpPr>
        <p:spPr>
          <a:xfrm>
            <a:off x="6583681" y="6377940"/>
            <a:ext cx="2103120" cy="553998"/>
          </a:xfrm>
          <a:prstGeom prst="rect">
            <a:avLst/>
          </a:prstGeom>
        </p:spPr>
        <p:txBody>
          <a:bodyPr wrap="square" lIns="0" tIns="0" rIns="0" bIns="0">
            <a:spAutoFit/>
          </a:bodyPr>
          <a:lstStyle>
            <a:lvl1pPr algn="r">
              <a:defRPr>
                <a:solidFill>
                  <a:schemeClr val="tx1">
                    <a:tint val="75000"/>
                  </a:schemeClr>
                </a:solidFill>
              </a:defRPr>
            </a:lvl1pPr>
          </a:lstStyle>
          <a:p>
            <a:pPr defTabSz="1812889" eaLnBrk="1" fontAlgn="auto" hangingPunct="1">
              <a:spcBef>
                <a:spcPts val="0"/>
              </a:spcBef>
              <a:spcAft>
                <a:spcPts val="0"/>
              </a:spcAft>
            </a:pPr>
            <a:fld id="{B6F15528-21DE-4FAA-801E-634DDDAF4B2B}" type="slidenum">
              <a:rPr sz="3600">
                <a:solidFill>
                  <a:prstClr val="black">
                    <a:tint val="75000"/>
                  </a:prstClr>
                </a:solidFill>
                <a:latin typeface="Calibri"/>
              </a:rPr>
              <a:pPr defTabSz="1812889" eaLnBrk="1" fontAlgn="auto" hangingPunct="1">
                <a:spcBef>
                  <a:spcPts val="0"/>
                </a:spcBef>
                <a:spcAft>
                  <a:spcPts val="0"/>
                </a:spcAft>
              </a:pPr>
              <a:t>‹#›</a:t>
            </a:fld>
            <a:endParaRPr sz="3600">
              <a:solidFill>
                <a:prstClr val="black">
                  <a:tint val="75000"/>
                </a:prstClr>
              </a:solidFill>
              <a:latin typeface="Calibri"/>
            </a:endParaRPr>
          </a:p>
        </p:txBody>
      </p:sp>
    </p:spTree>
    <p:extLst>
      <p:ext uri="{BB962C8B-B14F-4D97-AF65-F5344CB8AC3E}">
        <p14:creationId xmlns:p14="http://schemas.microsoft.com/office/powerpoint/2010/main" val="1547000968"/>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Lst>
  <p:txStyles>
    <p:titleStyle>
      <a:lvl1pPr>
        <a:defRPr>
          <a:latin typeface="+mj-lt"/>
          <a:ea typeface="+mj-ea"/>
          <a:cs typeface="+mj-cs"/>
        </a:defRPr>
      </a:lvl1pPr>
    </p:titleStyle>
    <p:bodyStyle>
      <a:lvl1pPr marL="0">
        <a:defRPr>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p:bodyStyle>
    <p:otherStyle>
      <a:lvl1pPr marL="0">
        <a:defRPr>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2754"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396875"/>
            <a:ext cx="685801" cy="77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p:nvPr/>
        </p:nvSpPr>
        <p:spPr>
          <a:xfrm>
            <a:off x="1371600" y="3816352"/>
            <a:ext cx="7342187" cy="2374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ctr"/>
          <a:lstStyle/>
          <a:p>
            <a:pPr algn="ctr" eaLnBrk="1" fontAlgn="auto" hangingPunct="1">
              <a:spcBef>
                <a:spcPts val="0"/>
              </a:spcBef>
              <a:spcAft>
                <a:spcPts val="0"/>
              </a:spcAft>
              <a:defRPr/>
            </a:pPr>
            <a:endParaRPr lang="en-US"/>
          </a:p>
        </p:txBody>
      </p:sp>
      <p:pic>
        <p:nvPicPr>
          <p:cNvPr id="202756"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00801" y="609603"/>
            <a:ext cx="23114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2757" name="Object 5"/>
          <p:cNvGraphicFramePr>
            <a:graphicFrameLocks/>
          </p:cNvGraphicFramePr>
          <p:nvPr/>
        </p:nvGraphicFramePr>
        <p:xfrm>
          <a:off x="1385892" y="5333999"/>
          <a:ext cx="7343776" cy="952501"/>
        </p:xfrm>
        <a:graphic>
          <a:graphicData uri="http://schemas.openxmlformats.org/presentationml/2006/ole">
            <mc:AlternateContent xmlns:mc="http://schemas.openxmlformats.org/markup-compatibility/2006">
              <mc:Choice xmlns:v="urn:schemas-microsoft-com:vml" Requires="v">
                <p:oleObj spid="_x0000_s202783" name="Document" r:id="rId16" imgW="6656999" imgH="866955" progId="">
                  <p:embed/>
                </p:oleObj>
              </mc:Choice>
              <mc:Fallback>
                <p:oleObj name="Document" r:id="rId16" imgW="6656999" imgH="866955" progId="">
                  <p:embed/>
                  <p:pic>
                    <p:nvPicPr>
                      <p:cNvPr id="0" name="Object 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5892" y="5333999"/>
                        <a:ext cx="7343776"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2758" name="Title Placeholder 1"/>
          <p:cNvSpPr>
            <a:spLocks noGrp="1"/>
          </p:cNvSpPr>
          <p:nvPr>
            <p:ph type="title"/>
          </p:nvPr>
        </p:nvSpPr>
        <p:spPr bwMode="auto">
          <a:xfrm>
            <a:off x="1368425" y="431803"/>
            <a:ext cx="7343776"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1371600" y="1368425"/>
            <a:ext cx="7342187" cy="4714876"/>
          </a:xfrm>
          <a:prstGeom prst="rect">
            <a:avLst/>
          </a:prstGeom>
        </p:spPr>
        <p:txBody>
          <a:bodyPr vert="horz" lIns="91408" tIns="45705" rIns="91408" bIns="457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fontAlgn="base">
        <a:spcBef>
          <a:spcPct val="0"/>
        </a:spcBef>
        <a:spcAft>
          <a:spcPct val="0"/>
        </a:spcAft>
        <a:defRPr sz="2800" b="1" kern="1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457041"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91408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371121"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828161"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285651"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1pPr>
      <a:lvl2pPr marL="742692"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2pPr>
      <a:lvl3pPr marL="1199731"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3pPr>
      <a:lvl4pPr marL="1656772"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4pPr>
      <a:lvl5pPr marL="2113810"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68425" y="1371600"/>
            <a:ext cx="7343776" cy="4824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b"/>
          <a:lstStyle/>
          <a:p>
            <a:pPr algn="ctr" eaLnBrk="1" fontAlgn="auto" hangingPunct="1">
              <a:spcBef>
                <a:spcPts val="0"/>
              </a:spcBef>
              <a:spcAft>
                <a:spcPts val="0"/>
              </a:spcAft>
              <a:defRPr/>
            </a:pPr>
            <a:endParaRPr lang="en-US"/>
          </a:p>
        </p:txBody>
      </p:sp>
      <p:pic>
        <p:nvPicPr>
          <p:cNvPr id="204803"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6419851"/>
            <a:ext cx="1244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1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0999" y="6200778"/>
            <a:ext cx="4778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05" name="Object 5"/>
          <p:cNvGraphicFramePr>
            <a:graphicFrameLocks/>
          </p:cNvGraphicFramePr>
          <p:nvPr/>
        </p:nvGraphicFramePr>
        <p:xfrm>
          <a:off x="1385892" y="5333999"/>
          <a:ext cx="7343776" cy="952501"/>
        </p:xfrm>
        <a:graphic>
          <a:graphicData uri="http://schemas.openxmlformats.org/presentationml/2006/ole">
            <mc:AlternateContent xmlns:mc="http://schemas.openxmlformats.org/markup-compatibility/2006">
              <mc:Choice xmlns:v="urn:schemas-microsoft-com:vml" Requires="v">
                <p:oleObj spid="_x0000_s204831" name="Document" r:id="rId16" imgW="6656999" imgH="866955" progId="">
                  <p:embed/>
                </p:oleObj>
              </mc:Choice>
              <mc:Fallback>
                <p:oleObj name="Document" r:id="rId16" imgW="6656999" imgH="866955" progId="">
                  <p:embed/>
                  <p:pic>
                    <p:nvPicPr>
                      <p:cNvPr id="0" name="Object 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5892" y="5333999"/>
                        <a:ext cx="7343776"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06" name="Title Placeholder 1"/>
          <p:cNvSpPr>
            <a:spLocks noGrp="1"/>
          </p:cNvSpPr>
          <p:nvPr>
            <p:ph type="title"/>
          </p:nvPr>
        </p:nvSpPr>
        <p:spPr bwMode="auto">
          <a:xfrm>
            <a:off x="1368425" y="431803"/>
            <a:ext cx="7343776"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1371600" y="1368425"/>
            <a:ext cx="7342187" cy="4714876"/>
          </a:xfrm>
          <a:prstGeom prst="rect">
            <a:avLst/>
          </a:prstGeom>
        </p:spPr>
        <p:txBody>
          <a:bodyPr vert="horz" lIns="91408" tIns="45705" rIns="91408" bIns="457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l" rtl="0" fontAlgn="base">
        <a:spcBef>
          <a:spcPct val="0"/>
        </a:spcBef>
        <a:spcAft>
          <a:spcPct val="0"/>
        </a:spcAft>
        <a:defRPr sz="2800" b="1" kern="1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defRPr>
      </a:lvl2pPr>
      <a:lvl3pPr algn="l" rtl="0" fontAlgn="base">
        <a:spcBef>
          <a:spcPct val="0"/>
        </a:spcBef>
        <a:spcAft>
          <a:spcPct val="0"/>
        </a:spcAft>
        <a:defRPr sz="2800" b="1">
          <a:solidFill>
            <a:schemeClr val="tx1"/>
          </a:solidFill>
          <a:latin typeface="Arial" panose="020B0604020202020204" pitchFamily="34" charset="0"/>
        </a:defRPr>
      </a:lvl3pPr>
      <a:lvl4pPr algn="l" rtl="0" fontAlgn="base">
        <a:spcBef>
          <a:spcPct val="0"/>
        </a:spcBef>
        <a:spcAft>
          <a:spcPct val="0"/>
        </a:spcAft>
        <a:defRPr sz="2800" b="1">
          <a:solidFill>
            <a:schemeClr val="tx1"/>
          </a:solidFill>
          <a:latin typeface="Arial" panose="020B0604020202020204" pitchFamily="34" charset="0"/>
        </a:defRPr>
      </a:lvl4pPr>
      <a:lvl5pPr algn="l" rtl="0" fontAlgn="base">
        <a:spcBef>
          <a:spcPct val="0"/>
        </a:spcBef>
        <a:spcAft>
          <a:spcPct val="0"/>
        </a:spcAft>
        <a:defRPr sz="2800" b="1">
          <a:solidFill>
            <a:schemeClr val="tx1"/>
          </a:solidFill>
          <a:latin typeface="Arial" panose="020B0604020202020204" pitchFamily="34" charset="0"/>
        </a:defRPr>
      </a:lvl5pPr>
      <a:lvl6pPr marL="457041" algn="l" rtl="0" fontAlgn="base">
        <a:spcBef>
          <a:spcPct val="0"/>
        </a:spcBef>
        <a:spcAft>
          <a:spcPct val="0"/>
        </a:spcAft>
        <a:defRPr sz="2800" b="1">
          <a:solidFill>
            <a:schemeClr val="tx1"/>
          </a:solidFill>
          <a:latin typeface="Arial" panose="020B0604020202020204" pitchFamily="34" charset="0"/>
        </a:defRPr>
      </a:lvl6pPr>
      <a:lvl7pPr marL="914080" algn="l" rtl="0" fontAlgn="base">
        <a:spcBef>
          <a:spcPct val="0"/>
        </a:spcBef>
        <a:spcAft>
          <a:spcPct val="0"/>
        </a:spcAft>
        <a:defRPr sz="2800" b="1">
          <a:solidFill>
            <a:schemeClr val="tx1"/>
          </a:solidFill>
          <a:latin typeface="Arial" panose="020B0604020202020204" pitchFamily="34" charset="0"/>
        </a:defRPr>
      </a:lvl7pPr>
      <a:lvl8pPr marL="1371121" algn="l" rtl="0" fontAlgn="base">
        <a:spcBef>
          <a:spcPct val="0"/>
        </a:spcBef>
        <a:spcAft>
          <a:spcPct val="0"/>
        </a:spcAft>
        <a:defRPr sz="2800" b="1">
          <a:solidFill>
            <a:schemeClr val="tx1"/>
          </a:solidFill>
          <a:latin typeface="Arial" panose="020B0604020202020204" pitchFamily="34" charset="0"/>
        </a:defRPr>
      </a:lvl8pPr>
      <a:lvl9pPr marL="1828161" algn="l" rtl="0" fontAlgn="base">
        <a:spcBef>
          <a:spcPct val="0"/>
        </a:spcBef>
        <a:spcAft>
          <a:spcPct val="0"/>
        </a:spcAft>
        <a:defRPr sz="2800" b="1">
          <a:solidFill>
            <a:schemeClr val="tx1"/>
          </a:solidFill>
          <a:latin typeface="Arial" panose="020B0604020202020204" pitchFamily="34" charset="0"/>
        </a:defRPr>
      </a:lvl9pPr>
    </p:titleStyle>
    <p:bodyStyle>
      <a:lvl1pPr marL="285651"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1pPr>
      <a:lvl2pPr marL="742692"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2pPr>
      <a:lvl3pPr marL="1199731"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3pPr>
      <a:lvl4pPr marL="1656772"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4pPr>
      <a:lvl5pPr marL="2113810"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71600" y="6096003"/>
            <a:ext cx="7342187" cy="10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ctr"/>
          <a:lstStyle/>
          <a:p>
            <a:pPr algn="ctr" eaLnBrk="1" fontAlgn="auto" hangingPunct="1">
              <a:spcBef>
                <a:spcPts val="0"/>
              </a:spcBef>
              <a:spcAft>
                <a:spcPts val="0"/>
              </a:spcAft>
              <a:defRPr/>
            </a:pPr>
            <a:endParaRPr lang="en-US"/>
          </a:p>
        </p:txBody>
      </p:sp>
      <p:pic>
        <p:nvPicPr>
          <p:cNvPr id="206851"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6419851"/>
            <a:ext cx="1244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999" y="6200778"/>
            <a:ext cx="4778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3" name="Title Placeholder 1"/>
          <p:cNvSpPr>
            <a:spLocks noGrp="1"/>
          </p:cNvSpPr>
          <p:nvPr>
            <p:ph type="title"/>
          </p:nvPr>
        </p:nvSpPr>
        <p:spPr bwMode="auto">
          <a:xfrm>
            <a:off x="1368425" y="431803"/>
            <a:ext cx="7343776"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1371600" y="1368425"/>
            <a:ext cx="7342187" cy="4714876"/>
          </a:xfrm>
          <a:prstGeom prst="rect">
            <a:avLst/>
          </a:prstGeom>
        </p:spPr>
        <p:txBody>
          <a:bodyPr vert="horz" lIns="91408" tIns="45705" rIns="91408" bIns="457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l" rtl="0" fontAlgn="base">
        <a:spcBef>
          <a:spcPct val="0"/>
        </a:spcBef>
        <a:spcAft>
          <a:spcPct val="0"/>
        </a:spcAft>
        <a:defRPr sz="2800" b="1" kern="1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defRPr>
      </a:lvl2pPr>
      <a:lvl3pPr algn="l" rtl="0" fontAlgn="base">
        <a:spcBef>
          <a:spcPct val="0"/>
        </a:spcBef>
        <a:spcAft>
          <a:spcPct val="0"/>
        </a:spcAft>
        <a:defRPr sz="2800" b="1">
          <a:solidFill>
            <a:schemeClr val="tx1"/>
          </a:solidFill>
          <a:latin typeface="Arial" panose="020B0604020202020204" pitchFamily="34" charset="0"/>
        </a:defRPr>
      </a:lvl3pPr>
      <a:lvl4pPr algn="l" rtl="0" fontAlgn="base">
        <a:spcBef>
          <a:spcPct val="0"/>
        </a:spcBef>
        <a:spcAft>
          <a:spcPct val="0"/>
        </a:spcAft>
        <a:defRPr sz="2800" b="1">
          <a:solidFill>
            <a:schemeClr val="tx1"/>
          </a:solidFill>
          <a:latin typeface="Arial" panose="020B0604020202020204" pitchFamily="34" charset="0"/>
        </a:defRPr>
      </a:lvl4pPr>
      <a:lvl5pPr algn="l" rtl="0" fontAlgn="base">
        <a:spcBef>
          <a:spcPct val="0"/>
        </a:spcBef>
        <a:spcAft>
          <a:spcPct val="0"/>
        </a:spcAft>
        <a:defRPr sz="2800" b="1">
          <a:solidFill>
            <a:schemeClr val="tx1"/>
          </a:solidFill>
          <a:latin typeface="Arial" panose="020B0604020202020204" pitchFamily="34" charset="0"/>
        </a:defRPr>
      </a:lvl5pPr>
      <a:lvl6pPr marL="457041" algn="l" rtl="0" fontAlgn="base">
        <a:spcBef>
          <a:spcPct val="0"/>
        </a:spcBef>
        <a:spcAft>
          <a:spcPct val="0"/>
        </a:spcAft>
        <a:defRPr sz="2800" b="1">
          <a:solidFill>
            <a:schemeClr val="tx1"/>
          </a:solidFill>
          <a:latin typeface="Arial" panose="020B0604020202020204" pitchFamily="34" charset="0"/>
        </a:defRPr>
      </a:lvl6pPr>
      <a:lvl7pPr marL="914080" algn="l" rtl="0" fontAlgn="base">
        <a:spcBef>
          <a:spcPct val="0"/>
        </a:spcBef>
        <a:spcAft>
          <a:spcPct val="0"/>
        </a:spcAft>
        <a:defRPr sz="2800" b="1">
          <a:solidFill>
            <a:schemeClr val="tx1"/>
          </a:solidFill>
          <a:latin typeface="Arial" panose="020B0604020202020204" pitchFamily="34" charset="0"/>
        </a:defRPr>
      </a:lvl7pPr>
      <a:lvl8pPr marL="1371121" algn="l" rtl="0" fontAlgn="base">
        <a:spcBef>
          <a:spcPct val="0"/>
        </a:spcBef>
        <a:spcAft>
          <a:spcPct val="0"/>
        </a:spcAft>
        <a:defRPr sz="2800" b="1">
          <a:solidFill>
            <a:schemeClr val="tx1"/>
          </a:solidFill>
          <a:latin typeface="Arial" panose="020B0604020202020204" pitchFamily="34" charset="0"/>
        </a:defRPr>
      </a:lvl8pPr>
      <a:lvl9pPr marL="1828161" algn="l" rtl="0" fontAlgn="base">
        <a:spcBef>
          <a:spcPct val="0"/>
        </a:spcBef>
        <a:spcAft>
          <a:spcPct val="0"/>
        </a:spcAft>
        <a:defRPr sz="2800" b="1">
          <a:solidFill>
            <a:schemeClr val="tx1"/>
          </a:solidFill>
          <a:latin typeface="Arial" panose="020B0604020202020204" pitchFamily="34" charset="0"/>
        </a:defRPr>
      </a:lvl9pPr>
    </p:titleStyle>
    <p:bodyStyle>
      <a:lvl1pPr marL="285651"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1pPr>
      <a:lvl2pPr marL="742692"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2pPr>
      <a:lvl3pPr marL="1199731"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3pPr>
      <a:lvl4pPr marL="1656772"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4pPr>
      <a:lvl5pPr marL="2113810" indent="-285651" algn="l" rtl="0" fontAlgn="base">
        <a:spcBef>
          <a:spcPct val="20000"/>
        </a:spcBef>
        <a:spcAft>
          <a:spcPct val="0"/>
        </a:spcAft>
        <a:buClr>
          <a:schemeClr val="tx1"/>
        </a:buClr>
        <a:buFont typeface="Arial" panose="020B0604020202020204" pitchFamily="34" charset="0"/>
        <a:buChar char="-"/>
        <a:defRPr sz="2200" kern="1200">
          <a:solidFill>
            <a:srgbClr val="4D4D4D"/>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Line 8"/>
          <p:cNvSpPr>
            <a:spLocks noChangeShapeType="1"/>
          </p:cNvSpPr>
          <p:nvPr/>
        </p:nvSpPr>
        <p:spPr bwMode="auto">
          <a:xfrm>
            <a:off x="0" y="1052513"/>
            <a:ext cx="9144000" cy="0"/>
          </a:xfrm>
          <a:prstGeom prst="line">
            <a:avLst/>
          </a:prstGeom>
          <a:noFill/>
          <a:ln w="38100">
            <a:solidFill>
              <a:schemeClr val="tx2"/>
            </a:solidFill>
            <a:round/>
            <a:headEnd/>
            <a:tailEnd/>
          </a:ln>
          <a:extLst/>
        </p:spPr>
        <p:txBody>
          <a:bodyPr wrap="none" lIns="91408" tIns="45705" rIns="91408" bIns="45705" anchor="ctr"/>
          <a:lstStyle/>
          <a:p>
            <a:pPr>
              <a:defRPr/>
            </a:pPr>
            <a:endParaRPr lang="en-GB" sz="3200" dirty="0">
              <a:solidFill>
                <a:srgbClr val="000000"/>
              </a:solidFill>
              <a:latin typeface="+mn-lt"/>
              <a:cs typeface="+mn-cs"/>
            </a:endParaRPr>
          </a:p>
        </p:txBody>
      </p:sp>
      <p:sp>
        <p:nvSpPr>
          <p:cNvPr id="1030" name="Line 8"/>
          <p:cNvSpPr>
            <a:spLocks noChangeShapeType="1"/>
          </p:cNvSpPr>
          <p:nvPr/>
        </p:nvSpPr>
        <p:spPr bwMode="auto">
          <a:xfrm>
            <a:off x="0" y="6308726"/>
            <a:ext cx="9144000" cy="0"/>
          </a:xfrm>
          <a:prstGeom prst="line">
            <a:avLst/>
          </a:prstGeom>
          <a:noFill/>
          <a:ln w="19050">
            <a:solidFill>
              <a:schemeClr val="tx2"/>
            </a:solidFill>
            <a:round/>
            <a:headEnd/>
            <a:tailEnd/>
          </a:ln>
          <a:extLst/>
        </p:spPr>
        <p:txBody>
          <a:bodyPr wrap="none" lIns="91408" tIns="45705" rIns="91408" bIns="45705" anchor="ctr"/>
          <a:lstStyle/>
          <a:p>
            <a:pPr>
              <a:defRPr/>
            </a:pPr>
            <a:endParaRPr lang="en-GB" sz="3200" dirty="0">
              <a:solidFill>
                <a:srgbClr val="000000"/>
              </a:solidFill>
              <a:latin typeface="+mn-lt"/>
              <a:cs typeface="+mn-cs"/>
            </a:endParaRPr>
          </a:p>
        </p:txBody>
      </p:sp>
      <p:pic>
        <p:nvPicPr>
          <p:cNvPr id="220164" name="Picture 10" descr="Treasury_1805_DIGI_AW.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4203" y="6381753"/>
            <a:ext cx="1570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5" name="Rectangle 11" descr="Large confetti"/>
          <p:cNvSpPr>
            <a:spLocks noGrp="1" noChangeArrowheads="1"/>
          </p:cNvSpPr>
          <p:nvPr>
            <p:ph type="title"/>
          </p:nvPr>
        </p:nvSpPr>
        <p:spPr bwMode="auto">
          <a:xfrm>
            <a:off x="533404" y="26035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b" anchorCtr="0" compatLnSpc="1">
            <a:prstTxWarp prst="textNoShape">
              <a:avLst/>
            </a:prstTxWarp>
          </a:bodyPr>
          <a:lstStyle/>
          <a:p>
            <a:pPr lvl="0"/>
            <a:r>
              <a:rPr lang="en-US" altLang="en-US"/>
              <a:t>Click to edit Master title style</a:t>
            </a:r>
          </a:p>
        </p:txBody>
      </p:sp>
      <p:sp>
        <p:nvSpPr>
          <p:cNvPr id="220166" name="Rectangle 12"/>
          <p:cNvSpPr>
            <a:spLocks noGrp="1" noChangeArrowheads="1"/>
          </p:cNvSpPr>
          <p:nvPr>
            <p:ph type="body" idx="1"/>
          </p:nvPr>
        </p:nvSpPr>
        <p:spPr bwMode="auto">
          <a:xfrm>
            <a:off x="533404" y="1268414"/>
            <a:ext cx="80772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Date Placeholder 2"/>
          <p:cNvSpPr>
            <a:spLocks noGrp="1"/>
          </p:cNvSpPr>
          <p:nvPr>
            <p:ph type="dt" sz="half" idx="2"/>
          </p:nvPr>
        </p:nvSpPr>
        <p:spPr>
          <a:xfrm>
            <a:off x="457200" y="6356354"/>
            <a:ext cx="2133600" cy="365125"/>
          </a:xfrm>
          <a:prstGeom prst="rect">
            <a:avLst/>
          </a:prstGeom>
        </p:spPr>
        <p:txBody>
          <a:bodyPr lIns="91408" tIns="45705" rIns="91408" bIns="45705"/>
          <a:lstStyle>
            <a:lvl1pPr>
              <a:defRPr sz="3200">
                <a:solidFill>
                  <a:srgbClr val="000000"/>
                </a:solidFill>
                <a:latin typeface="+mn-lt"/>
                <a:cs typeface="+mn-cs"/>
              </a:defRPr>
            </a:lvl1pPr>
          </a:lstStyle>
          <a:p>
            <a:pPr>
              <a:defRPr/>
            </a:pPr>
            <a:fld id="{3C8F43C8-C2FB-4D4D-A85A-1DBF12EC754A}" type="datetimeFigureOut">
              <a:rPr lang="en-GB"/>
              <a:pPr>
                <a:defRPr/>
              </a:pPr>
              <a:t>15/05/2018</a:t>
            </a:fld>
            <a:endParaRPr lang="en-GB" dirty="0"/>
          </a:p>
        </p:txBody>
      </p:sp>
      <p:sp>
        <p:nvSpPr>
          <p:cNvPr id="9" name="Footer Placeholder 3"/>
          <p:cNvSpPr>
            <a:spLocks noGrp="1"/>
          </p:cNvSpPr>
          <p:nvPr>
            <p:ph type="ftr" sz="quarter" idx="3"/>
          </p:nvPr>
        </p:nvSpPr>
        <p:spPr>
          <a:xfrm>
            <a:off x="3124204" y="6356354"/>
            <a:ext cx="2895600" cy="365125"/>
          </a:xfrm>
          <a:prstGeom prst="rect">
            <a:avLst/>
          </a:prstGeom>
        </p:spPr>
        <p:txBody>
          <a:bodyPr lIns="91408" tIns="45705" rIns="91408" bIns="45705"/>
          <a:lstStyle>
            <a:lvl1pPr>
              <a:defRPr sz="3200" dirty="0">
                <a:solidFill>
                  <a:srgbClr val="000000"/>
                </a:solidFill>
                <a:latin typeface="+mn-lt"/>
                <a:cs typeface="+mn-cs"/>
              </a:defRPr>
            </a:lvl1pPr>
          </a:lstStyle>
          <a:p>
            <a:pPr>
              <a:defRPr/>
            </a:pPr>
            <a:r>
              <a:rPr lang="en-GB"/>
              <a:t>UNCLASSIFIED</a:t>
            </a:r>
          </a:p>
        </p:txBody>
      </p:sp>
      <p:sp>
        <p:nvSpPr>
          <p:cNvPr id="10" name="Slide Number Placeholder 4"/>
          <p:cNvSpPr>
            <a:spLocks noGrp="1"/>
          </p:cNvSpPr>
          <p:nvPr>
            <p:ph type="sldNum" sz="quarter" idx="4"/>
          </p:nvPr>
        </p:nvSpPr>
        <p:spPr bwMode="auto">
          <a:xfrm>
            <a:off x="8153401" y="6400801"/>
            <a:ext cx="609600" cy="196849"/>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1400">
                <a:solidFill>
                  <a:srgbClr val="C41200"/>
                </a:solidFill>
                <a:latin typeface="+mn-lt"/>
              </a:defRPr>
            </a:lvl1pPr>
          </a:lstStyle>
          <a:p>
            <a:fld id="{58C2E6E4-D60B-4C8B-912F-023E8183F0F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hf hdr="0" dt="0"/>
  <p:txStyles>
    <p:titleStyle>
      <a:lvl1pPr algn="l" rtl="0" fontAlgn="base">
        <a:spcBef>
          <a:spcPct val="0"/>
        </a:spcBef>
        <a:spcAft>
          <a:spcPct val="0"/>
        </a:spcAft>
        <a:defRPr sz="2400" kern="1200">
          <a:solidFill>
            <a:srgbClr val="C41200"/>
          </a:solidFill>
          <a:latin typeface="+mj-lt"/>
          <a:ea typeface="+mj-ea"/>
          <a:cs typeface="+mj-cs"/>
        </a:defRPr>
      </a:lvl1pPr>
      <a:lvl2pPr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2pPr>
      <a:lvl3pPr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3pPr>
      <a:lvl4pPr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4pPr>
      <a:lvl5pPr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5pPr>
      <a:lvl6pPr marL="457041"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6pPr>
      <a:lvl7pPr marL="914080"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7pPr>
      <a:lvl8pPr marL="1371121"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8pPr>
      <a:lvl9pPr marL="1828161" algn="l" rtl="0" fontAlgn="base">
        <a:spcBef>
          <a:spcPct val="0"/>
        </a:spcBef>
        <a:spcAft>
          <a:spcPct val="0"/>
        </a:spcAft>
        <a:defRPr sz="2400">
          <a:solidFill>
            <a:srgbClr val="C41200"/>
          </a:solidFill>
          <a:latin typeface="Arial Black" panose="020B0A04020102020204" pitchFamily="34" charset="0"/>
          <a:cs typeface="Arial" panose="020B0604020202020204" pitchFamily="34" charset="0"/>
        </a:defRPr>
      </a:lvl9pPr>
    </p:titleStyle>
    <p:bodyStyle>
      <a:lvl1pPr marL="514171" indent="-514171" algn="l" rtl="0" fontAlgn="base">
        <a:lnSpc>
          <a:spcPts val="2399"/>
        </a:lnSpc>
        <a:spcBef>
          <a:spcPct val="50000"/>
        </a:spcBef>
        <a:spcAft>
          <a:spcPct val="0"/>
        </a:spcAft>
        <a:buSzPct val="85000"/>
        <a:buFont typeface="Arial" panose="020B0604020202020204" pitchFamily="34" charset="0"/>
        <a:defRPr sz="2000" kern="1200">
          <a:solidFill>
            <a:schemeClr val="tx1"/>
          </a:solidFill>
          <a:latin typeface="+mn-lt"/>
          <a:ea typeface="+mn-ea"/>
          <a:cs typeface="+mn-cs"/>
        </a:defRPr>
      </a:lvl1pPr>
      <a:lvl2pPr marL="1085470" indent="-380867" algn="l" rtl="0" fontAlgn="base">
        <a:spcBef>
          <a:spcPct val="0"/>
        </a:spcBef>
        <a:spcAft>
          <a:spcPct val="0"/>
        </a:spcAft>
        <a:defRPr sz="2000" kern="1200">
          <a:solidFill>
            <a:schemeClr val="tx1"/>
          </a:solidFill>
          <a:latin typeface="+mn-lt"/>
          <a:ea typeface="+mn-ea"/>
          <a:cs typeface="+mn-cs"/>
        </a:defRPr>
      </a:lvl2pPr>
      <a:lvl3pPr marL="1637727" indent="-457041" algn="l" rtl="0" fontAlgn="base">
        <a:lnSpc>
          <a:spcPts val="2399"/>
        </a:lnSpc>
        <a:spcBef>
          <a:spcPct val="50000"/>
        </a:spcBef>
        <a:spcAft>
          <a:spcPct val="0"/>
        </a:spcAft>
        <a:buChar char="•"/>
        <a:defRPr sz="2000" kern="1200">
          <a:solidFill>
            <a:schemeClr val="tx1"/>
          </a:solidFill>
          <a:latin typeface="+mn-lt"/>
          <a:ea typeface="+mn-ea"/>
          <a:cs typeface="+mn-cs"/>
        </a:defRPr>
      </a:lvl3pPr>
      <a:lvl4pPr marL="2209027" indent="-380867" algn="l" rtl="0" fontAlgn="base">
        <a:lnSpc>
          <a:spcPts val="2399"/>
        </a:lnSpc>
        <a:spcBef>
          <a:spcPct val="50000"/>
        </a:spcBef>
        <a:spcAft>
          <a:spcPct val="0"/>
        </a:spcAft>
        <a:buChar char="•"/>
        <a:defRPr sz="2000" kern="1200">
          <a:solidFill>
            <a:schemeClr val="tx1"/>
          </a:solidFill>
          <a:latin typeface="+mn-lt"/>
          <a:ea typeface="+mn-ea"/>
          <a:cs typeface="+mn-cs"/>
        </a:defRPr>
      </a:lvl4pPr>
      <a:lvl5pPr marL="2780329" indent="-380867" algn="l" rtl="0" fontAlgn="base">
        <a:lnSpc>
          <a:spcPts val="2399"/>
        </a:lnSpc>
        <a:spcBef>
          <a:spcPct val="50000"/>
        </a:spcBef>
        <a:spcAft>
          <a:spcPct val="0"/>
        </a:spcAft>
        <a:buChar char="•"/>
        <a:defRPr sz="2000" kern="1200">
          <a:solidFill>
            <a:schemeClr val="tx1"/>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38594" name="Picture 1" descr="01 CRUK Full Colour RGB.eps"/>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78779" y="6154743"/>
            <a:ext cx="962025" cy="49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p:txStyles>
    <p:titleStyle>
      <a:lvl1pPr algn="l" defTabSz="457041" rtl="0" fontAlgn="base">
        <a:spcBef>
          <a:spcPct val="0"/>
        </a:spcBef>
        <a:spcAft>
          <a:spcPct val="0"/>
        </a:spcAft>
        <a:defRPr sz="4400" kern="1200">
          <a:solidFill>
            <a:schemeClr val="tx1"/>
          </a:solidFill>
          <a:latin typeface="+mj-lt"/>
          <a:ea typeface="+mj-ea"/>
          <a:cs typeface="+mj-cs"/>
        </a:defRPr>
      </a:lvl1pPr>
      <a:lvl2pPr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041"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080"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121"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161" algn="l" defTabSz="457041"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780" indent="-342780" algn="l" defTabSz="457041"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692" indent="-285651" algn="l" defTabSz="457041"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600" indent="-228520" algn="l" defTabSz="457041"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41" indent="-228520" algn="l" defTabSz="457041"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682" indent="-228520" algn="l" defTabSz="457041"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hdr="0"/>
  <p:txStyles>
    <p:titleStyle>
      <a:lvl1pPr algn="ctr" defTabSz="457041" rtl="0" fontAlgn="base">
        <a:spcBef>
          <a:spcPct val="0"/>
        </a:spcBef>
        <a:spcAft>
          <a:spcPct val="0"/>
        </a:spcAft>
        <a:defRPr sz="4400" kern="1200">
          <a:solidFill>
            <a:schemeClr val="tx1"/>
          </a:solidFill>
          <a:latin typeface="+mj-lt"/>
          <a:ea typeface="+mj-ea"/>
          <a:cs typeface="+mj-cs"/>
        </a:defRPr>
      </a:lvl1pPr>
      <a:lvl2pPr algn="ctr" defTabSz="457041" rtl="0" fontAlgn="base">
        <a:spcBef>
          <a:spcPct val="0"/>
        </a:spcBef>
        <a:spcAft>
          <a:spcPct val="0"/>
        </a:spcAft>
        <a:defRPr sz="4400">
          <a:solidFill>
            <a:schemeClr val="tx1"/>
          </a:solidFill>
          <a:latin typeface="Calibri" panose="020F0502020204030204" pitchFamily="34" charset="0"/>
        </a:defRPr>
      </a:lvl2pPr>
      <a:lvl3pPr algn="ctr" defTabSz="457041" rtl="0" fontAlgn="base">
        <a:spcBef>
          <a:spcPct val="0"/>
        </a:spcBef>
        <a:spcAft>
          <a:spcPct val="0"/>
        </a:spcAft>
        <a:defRPr sz="4400">
          <a:solidFill>
            <a:schemeClr val="tx1"/>
          </a:solidFill>
          <a:latin typeface="Calibri" panose="020F0502020204030204" pitchFamily="34" charset="0"/>
        </a:defRPr>
      </a:lvl3pPr>
      <a:lvl4pPr algn="ctr" defTabSz="457041" rtl="0" fontAlgn="base">
        <a:spcBef>
          <a:spcPct val="0"/>
        </a:spcBef>
        <a:spcAft>
          <a:spcPct val="0"/>
        </a:spcAft>
        <a:defRPr sz="4400">
          <a:solidFill>
            <a:schemeClr val="tx1"/>
          </a:solidFill>
          <a:latin typeface="Calibri" panose="020F0502020204030204" pitchFamily="34" charset="0"/>
        </a:defRPr>
      </a:lvl4pPr>
      <a:lvl5pPr algn="ctr" defTabSz="457041" rtl="0" fontAlgn="base">
        <a:spcBef>
          <a:spcPct val="0"/>
        </a:spcBef>
        <a:spcAft>
          <a:spcPct val="0"/>
        </a:spcAft>
        <a:defRPr sz="4400">
          <a:solidFill>
            <a:schemeClr val="tx1"/>
          </a:solidFill>
          <a:latin typeface="Calibri" panose="020F0502020204030204" pitchFamily="34" charset="0"/>
        </a:defRPr>
      </a:lvl5pPr>
      <a:lvl6pPr marL="457041" algn="ctr" defTabSz="457041" rtl="0" fontAlgn="base">
        <a:spcBef>
          <a:spcPct val="0"/>
        </a:spcBef>
        <a:spcAft>
          <a:spcPct val="0"/>
        </a:spcAft>
        <a:defRPr sz="4400">
          <a:solidFill>
            <a:schemeClr val="tx1"/>
          </a:solidFill>
          <a:latin typeface="Calibri" panose="020F0502020204030204" pitchFamily="34" charset="0"/>
        </a:defRPr>
      </a:lvl6pPr>
      <a:lvl7pPr marL="914080" algn="ctr" defTabSz="457041" rtl="0" fontAlgn="base">
        <a:spcBef>
          <a:spcPct val="0"/>
        </a:spcBef>
        <a:spcAft>
          <a:spcPct val="0"/>
        </a:spcAft>
        <a:defRPr sz="4400">
          <a:solidFill>
            <a:schemeClr val="tx1"/>
          </a:solidFill>
          <a:latin typeface="Calibri" panose="020F0502020204030204" pitchFamily="34" charset="0"/>
        </a:defRPr>
      </a:lvl7pPr>
      <a:lvl8pPr marL="1371121" algn="ctr" defTabSz="457041" rtl="0" fontAlgn="base">
        <a:spcBef>
          <a:spcPct val="0"/>
        </a:spcBef>
        <a:spcAft>
          <a:spcPct val="0"/>
        </a:spcAft>
        <a:defRPr sz="4400">
          <a:solidFill>
            <a:schemeClr val="tx1"/>
          </a:solidFill>
          <a:latin typeface="Calibri" panose="020F0502020204030204" pitchFamily="34" charset="0"/>
        </a:defRPr>
      </a:lvl8pPr>
      <a:lvl9pPr marL="1828161" algn="ctr" defTabSz="457041" rtl="0" fontAlgn="base">
        <a:spcBef>
          <a:spcPct val="0"/>
        </a:spcBef>
        <a:spcAft>
          <a:spcPct val="0"/>
        </a:spcAft>
        <a:defRPr sz="4400">
          <a:solidFill>
            <a:schemeClr val="tx1"/>
          </a:solidFill>
          <a:latin typeface="Calibri" panose="020F0502020204030204" pitchFamily="34" charset="0"/>
        </a:defRPr>
      </a:lvl9pPr>
    </p:titleStyle>
    <p:bodyStyle>
      <a:lvl1pPr marL="342780" indent="-342780" algn="l" defTabSz="457041"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692" indent="-285651" algn="l" defTabSz="457041"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600" indent="-228520" algn="l" defTabSz="457041"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641" indent="-228520" algn="l" defTabSz="457041"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682" indent="-228520" algn="l" defTabSz="457041"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2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6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02"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41" indent="-228520" algn="l" defTabSz="9140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bwMode="auto">
          <a:xfrm>
            <a:off x="457200" y="188913"/>
            <a:ext cx="72104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b" anchorCtr="0" compatLnSpc="1">
            <a:prstTxWarp prst="textNoShape">
              <a:avLst/>
            </a:prstTxWarp>
          </a:bodyPr>
          <a:lstStyle/>
          <a:p>
            <a:pPr lvl="0"/>
            <a:r>
              <a:rPr lang="en-GB" altLang="en-US"/>
              <a:t>Click to edit Master title style</a:t>
            </a:r>
          </a:p>
        </p:txBody>
      </p:sp>
      <p:sp>
        <p:nvSpPr>
          <p:cNvPr id="4103" name="Rectangle 3"/>
          <p:cNvSpPr>
            <a:spLocks noGrp="1" noChangeArrowheads="1"/>
          </p:cNvSpPr>
          <p:nvPr>
            <p:ph type="body" idx="1"/>
          </p:nvPr>
        </p:nvSpPr>
        <p:spPr bwMode="auto">
          <a:xfrm>
            <a:off x="457200" y="1628775"/>
            <a:ext cx="8208964" cy="421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1" name="Date Placeholder 6"/>
          <p:cNvSpPr>
            <a:spLocks noGrp="1"/>
          </p:cNvSpPr>
          <p:nvPr>
            <p:ph type="dt" sz="half" idx="2"/>
          </p:nvPr>
        </p:nvSpPr>
        <p:spPr bwMode="auto">
          <a:xfrm>
            <a:off x="6804026" y="6245226"/>
            <a:ext cx="1165226" cy="476250"/>
          </a:xfrm>
          <a:prstGeom prst="rect">
            <a:avLst/>
          </a:prstGeom>
          <a:extLst/>
        </p:spPr>
        <p:txBody>
          <a:bodyPr vert="horz" wrap="square" lIns="91408" tIns="45705" rIns="91408" bIns="45705" numCol="1" anchor="t" anchorCtr="0" compatLnSpc="1">
            <a:prstTxWarp prst="textNoShape">
              <a:avLst/>
            </a:prstTxWarp>
          </a:bodyPr>
          <a:lstStyle>
            <a:lvl1pPr eaLnBrk="1" hangingPunct="1">
              <a:defRPr sz="1400">
                <a:solidFill>
                  <a:schemeClr val="tx1"/>
                </a:solidFill>
                <a:latin typeface="Lato Light" panose="020F0502020204030203" pitchFamily="34" charset="0"/>
              </a:defRPr>
            </a:lvl1pPr>
          </a:lstStyle>
          <a:p>
            <a:pPr>
              <a:defRPr/>
            </a:pPr>
            <a:endParaRPr lang="en-US" altLang="en-US"/>
          </a:p>
        </p:txBody>
      </p:sp>
      <p:sp>
        <p:nvSpPr>
          <p:cNvPr id="12" name="Footer Placeholder 7"/>
          <p:cNvSpPr>
            <a:spLocks noGrp="1"/>
          </p:cNvSpPr>
          <p:nvPr>
            <p:ph type="ftr" sz="quarter" idx="3"/>
          </p:nvPr>
        </p:nvSpPr>
        <p:spPr bwMode="auto">
          <a:xfrm>
            <a:off x="482601" y="6245226"/>
            <a:ext cx="3513336" cy="476250"/>
          </a:xfrm>
          <a:prstGeom prst="rect">
            <a:avLst/>
          </a:prstGeom>
          <a:extLst/>
        </p:spPr>
        <p:txBody>
          <a:bodyPr vert="horz" wrap="square" lIns="91408" tIns="45705" rIns="91408" bIns="45705" numCol="1" anchor="t" anchorCtr="0" compatLnSpc="1">
            <a:prstTxWarp prst="textNoShape">
              <a:avLst/>
            </a:prstTxWarp>
          </a:bodyPr>
          <a:lstStyle>
            <a:lvl1pPr eaLnBrk="1" hangingPunct="1">
              <a:defRPr>
                <a:solidFill>
                  <a:schemeClr val="accent2"/>
                </a:solidFill>
                <a:latin typeface="Lato Light" panose="020F0502020204030203" pitchFamily="34" charset="0"/>
              </a:defRPr>
            </a:lvl1pPr>
          </a:lstStyle>
          <a:p>
            <a:pPr>
              <a:defRPr/>
            </a:pPr>
            <a:r>
              <a:rPr lang="en-US" altLang="en-US"/>
              <a:t>The voice of charities on Tax</a:t>
            </a:r>
          </a:p>
          <a:p>
            <a:pPr>
              <a:defRPr/>
            </a:pPr>
            <a:endParaRPr lang="en-GB" altLang="en-US"/>
          </a:p>
        </p:txBody>
      </p:sp>
      <p:sp>
        <p:nvSpPr>
          <p:cNvPr id="13" name="Slide Number Placeholder 8"/>
          <p:cNvSpPr>
            <a:spLocks noGrp="1"/>
          </p:cNvSpPr>
          <p:nvPr>
            <p:ph type="sldNum" sz="quarter" idx="4"/>
          </p:nvPr>
        </p:nvSpPr>
        <p:spPr bwMode="auto">
          <a:xfrm>
            <a:off x="7969252" y="6245226"/>
            <a:ext cx="696912" cy="476250"/>
          </a:xfrm>
          <a:prstGeom prst="rect">
            <a:avLst/>
          </a:prstGeom>
          <a:extLst/>
        </p:spPr>
        <p:txBody>
          <a:bodyPr vert="horz" wrap="square" lIns="91408" tIns="45705" rIns="91408" bIns="45705" numCol="1" anchor="t" anchorCtr="0" compatLnSpc="1">
            <a:prstTxWarp prst="textNoShape">
              <a:avLst/>
            </a:prstTxWarp>
          </a:bodyPr>
          <a:lstStyle>
            <a:lvl1pPr algn="r" eaLnBrk="1" hangingPunct="1">
              <a:defRPr sz="1400">
                <a:solidFill>
                  <a:schemeClr val="tx1"/>
                </a:solidFill>
                <a:latin typeface="Lato Light" panose="020F0502020204030203" pitchFamily="34" charset="0"/>
              </a:defRPr>
            </a:lvl1pPr>
          </a:lstStyle>
          <a:p>
            <a:pPr>
              <a:defRPr/>
            </a:pPr>
            <a:fld id="{CC7E3CBE-F0A5-41BC-89D9-F6C47F9DDB8E}" type="slidenum">
              <a:rPr lang="en-GB" altLang="en-US"/>
              <a:pPr>
                <a:defRPr/>
              </a:pPr>
              <a:t>‹#›</a:t>
            </a:fld>
            <a:endParaRPr lang="en-GB" altLang="en-US" dirty="0"/>
          </a:p>
        </p:txBody>
      </p:sp>
    </p:spTree>
    <p:extLst>
      <p:ext uri="{BB962C8B-B14F-4D97-AF65-F5344CB8AC3E}">
        <p14:creationId xmlns:p14="http://schemas.microsoft.com/office/powerpoint/2010/main" val="1908602831"/>
      </p:ext>
    </p:extLst>
  </p:cSld>
  <p:clrMap bg1="lt1" tx1="dk1" bg2="lt2" tx2="dk2" accent1="accent1" accent2="accent2" accent3="accent3" accent4="accent4" accent5="accent5" accent6="accent6" hlink="hlink" folHlink="folHlink"/>
  <p:sldLayoutIdLst>
    <p:sldLayoutId id="2147484227" r:id="rId1"/>
    <p:sldLayoutId id="2147484228" r:id="rId2"/>
  </p:sldLayoutIdLst>
  <p:hf sldNum="0" hdr="0" dt="0"/>
  <p:txStyles>
    <p:titleStyle>
      <a:lvl1pPr algn="l" rtl="0" eaLnBrk="0" fontAlgn="base" hangingPunct="0">
        <a:spcBef>
          <a:spcPct val="0"/>
        </a:spcBef>
        <a:spcAft>
          <a:spcPct val="0"/>
        </a:spcAft>
        <a:defRPr sz="2800">
          <a:solidFill>
            <a:schemeClr val="tx2"/>
          </a:solidFill>
          <a:latin typeface="Lato" charset="0"/>
          <a:ea typeface="Lato" charset="0"/>
          <a:cs typeface="Lato" charset="0"/>
        </a:defRPr>
      </a:lvl1pPr>
      <a:lvl2pPr algn="l" rtl="0" eaLnBrk="0" fontAlgn="base" hangingPunct="0">
        <a:spcBef>
          <a:spcPct val="0"/>
        </a:spcBef>
        <a:spcAft>
          <a:spcPct val="0"/>
        </a:spcAft>
        <a:defRPr sz="2800">
          <a:solidFill>
            <a:schemeClr val="tx2"/>
          </a:solidFill>
          <a:latin typeface="Lato" charset="0"/>
          <a:ea typeface="Lato" charset="0"/>
          <a:cs typeface="Lato" charset="0"/>
        </a:defRPr>
      </a:lvl2pPr>
      <a:lvl3pPr algn="l" rtl="0" eaLnBrk="0" fontAlgn="base" hangingPunct="0">
        <a:spcBef>
          <a:spcPct val="0"/>
        </a:spcBef>
        <a:spcAft>
          <a:spcPct val="0"/>
        </a:spcAft>
        <a:defRPr sz="2800">
          <a:solidFill>
            <a:schemeClr val="tx2"/>
          </a:solidFill>
          <a:latin typeface="Lato" charset="0"/>
          <a:ea typeface="Lato" charset="0"/>
          <a:cs typeface="Lato" charset="0"/>
        </a:defRPr>
      </a:lvl3pPr>
      <a:lvl4pPr algn="l" rtl="0" eaLnBrk="0" fontAlgn="base" hangingPunct="0">
        <a:spcBef>
          <a:spcPct val="0"/>
        </a:spcBef>
        <a:spcAft>
          <a:spcPct val="0"/>
        </a:spcAft>
        <a:defRPr sz="2800">
          <a:solidFill>
            <a:schemeClr val="tx2"/>
          </a:solidFill>
          <a:latin typeface="Lato" charset="0"/>
          <a:ea typeface="Lato" charset="0"/>
          <a:cs typeface="Lato" charset="0"/>
        </a:defRPr>
      </a:lvl4pPr>
      <a:lvl5pPr algn="l" rtl="0" eaLnBrk="0" fontAlgn="base" hangingPunct="0">
        <a:spcBef>
          <a:spcPct val="0"/>
        </a:spcBef>
        <a:spcAft>
          <a:spcPct val="0"/>
        </a:spcAft>
        <a:defRPr sz="2800">
          <a:solidFill>
            <a:schemeClr val="tx2"/>
          </a:solidFill>
          <a:latin typeface="Lato" charset="0"/>
          <a:ea typeface="Lato" charset="0"/>
          <a:cs typeface="Lato" charset="0"/>
        </a:defRPr>
      </a:lvl5pPr>
      <a:lvl6pPr marL="457041" algn="ctr" rtl="0" fontAlgn="base">
        <a:spcBef>
          <a:spcPct val="0"/>
        </a:spcBef>
        <a:spcAft>
          <a:spcPct val="0"/>
        </a:spcAft>
        <a:defRPr sz="4400">
          <a:solidFill>
            <a:schemeClr val="tx2"/>
          </a:solidFill>
          <a:latin typeface="Arial" charset="0"/>
        </a:defRPr>
      </a:lvl6pPr>
      <a:lvl7pPr marL="914080" algn="ctr" rtl="0" fontAlgn="base">
        <a:spcBef>
          <a:spcPct val="0"/>
        </a:spcBef>
        <a:spcAft>
          <a:spcPct val="0"/>
        </a:spcAft>
        <a:defRPr sz="4400">
          <a:solidFill>
            <a:schemeClr val="tx2"/>
          </a:solidFill>
          <a:latin typeface="Arial" charset="0"/>
        </a:defRPr>
      </a:lvl7pPr>
      <a:lvl8pPr marL="1371121" algn="ctr" rtl="0" fontAlgn="base">
        <a:spcBef>
          <a:spcPct val="0"/>
        </a:spcBef>
        <a:spcAft>
          <a:spcPct val="0"/>
        </a:spcAft>
        <a:defRPr sz="4400">
          <a:solidFill>
            <a:schemeClr val="tx2"/>
          </a:solidFill>
          <a:latin typeface="Arial" charset="0"/>
        </a:defRPr>
      </a:lvl8pPr>
      <a:lvl9pPr marL="1828161" algn="ctr" rtl="0" fontAlgn="base">
        <a:spcBef>
          <a:spcPct val="0"/>
        </a:spcBef>
        <a:spcAft>
          <a:spcPct val="0"/>
        </a:spcAft>
        <a:defRPr sz="4400">
          <a:solidFill>
            <a:schemeClr val="tx2"/>
          </a:solidFill>
          <a:latin typeface="Arial" charset="0"/>
        </a:defRPr>
      </a:lvl9pPr>
    </p:titleStyle>
    <p:bodyStyle>
      <a:lvl1pPr marL="245977" indent="-245977" algn="l" rtl="0" eaLnBrk="0" fontAlgn="base" hangingPunct="0">
        <a:spcBef>
          <a:spcPts val="2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1pPr>
      <a:lvl2pPr marL="668104" indent="-211064"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1818" indent="-177738"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207" indent="-184086"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6682" indent="-22852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3721" indent="-228520" algn="l" rtl="0" fontAlgn="base">
        <a:spcBef>
          <a:spcPct val="20000"/>
        </a:spcBef>
        <a:spcAft>
          <a:spcPct val="0"/>
        </a:spcAft>
        <a:buChar char="»"/>
        <a:defRPr sz="2000">
          <a:solidFill>
            <a:schemeClr val="tx1"/>
          </a:solidFill>
          <a:latin typeface="+mn-lt"/>
        </a:defRPr>
      </a:lvl6pPr>
      <a:lvl7pPr marL="2970762" indent="-228520" algn="l" rtl="0" fontAlgn="base">
        <a:spcBef>
          <a:spcPct val="20000"/>
        </a:spcBef>
        <a:spcAft>
          <a:spcPct val="0"/>
        </a:spcAft>
        <a:buChar char="»"/>
        <a:defRPr sz="2000">
          <a:solidFill>
            <a:schemeClr val="tx1"/>
          </a:solidFill>
          <a:latin typeface="+mn-lt"/>
        </a:defRPr>
      </a:lvl7pPr>
      <a:lvl8pPr marL="3427802" indent="-228520" algn="l" rtl="0" fontAlgn="base">
        <a:spcBef>
          <a:spcPct val="20000"/>
        </a:spcBef>
        <a:spcAft>
          <a:spcPct val="0"/>
        </a:spcAft>
        <a:buChar char="»"/>
        <a:defRPr sz="2000">
          <a:solidFill>
            <a:schemeClr val="tx1"/>
          </a:solidFill>
          <a:latin typeface="+mn-lt"/>
        </a:defRPr>
      </a:lvl8pPr>
      <a:lvl9pPr marL="3884841" indent="-22852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62488" y="6477005"/>
            <a:ext cx="3761320" cy="244474"/>
          </a:xfrm>
          <a:prstGeom prst="rect">
            <a:avLst/>
          </a:prstGeom>
        </p:spPr>
        <p:txBody>
          <a:bodyPr vert="horz" lIns="0" tIns="0" rIns="0" bIns="0" rtlCol="0" anchor="t" anchorCtr="0"/>
          <a:lstStyle>
            <a:lvl1pPr algn="r">
              <a:defRPr sz="600">
                <a:solidFill>
                  <a:schemeClr val="tx1"/>
                </a:solidFill>
              </a:defRPr>
            </a:lvl1pPr>
          </a:lstStyle>
          <a:p>
            <a:endParaRPr lang="en-GB" dirty="0"/>
          </a:p>
        </p:txBody>
      </p:sp>
      <p:graphicFrame>
        <p:nvGraphicFramePr>
          <p:cNvPr id="4" name="Object 3" hidden="1"/>
          <p:cNvGraphicFramePr>
            <a:graphicFrameLocks noChangeAspect="1"/>
          </p:cNvGraphicFramePr>
          <p:nvPr>
            <p:custDataLst>
              <p:tags r:id="rId44"/>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05836" name="think-cell Slide" r:id="rId45" imgW="270" imgH="270" progId="TCLayout.ActiveDocument.1">
                  <p:embed/>
                </p:oleObj>
              </mc:Choice>
              <mc:Fallback>
                <p:oleObj name="think-cell Slide" r:id="rId45" imgW="270" imgH="270" progId="TCLayout.ActiveDocument.1">
                  <p:embed/>
                  <p:pic>
                    <p:nvPicPr>
                      <p:cNvPr id="4" name="Object 3" hidden="1"/>
                      <p:cNvPicPr/>
                      <p:nvPr/>
                    </p:nvPicPr>
                    <p:blipFill>
                      <a:blip r:embed="rId46"/>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41" y="317505"/>
            <a:ext cx="8391525" cy="692149"/>
          </a:xfrm>
          <a:prstGeom prst="rect">
            <a:avLst/>
          </a:prstGeom>
        </p:spPr>
        <p:txBody>
          <a:bodyPr vert="horz" lIns="0" tIns="0" rIns="0" bIns="0" rtlCol="0" anchor="t" anchorCtr="0">
            <a:noAutofit/>
          </a:bodyPr>
          <a:lstStyle/>
          <a:p>
            <a:r>
              <a:rPr lang="en-GB" noProof="0" dirty="0"/>
              <a:t>Click to edit Master title style</a:t>
            </a:r>
          </a:p>
        </p:txBody>
      </p:sp>
      <p:sp>
        <p:nvSpPr>
          <p:cNvPr id="19" name="Text Placeholder 18"/>
          <p:cNvSpPr>
            <a:spLocks noGrp="1"/>
          </p:cNvSpPr>
          <p:nvPr>
            <p:ph type="body" idx="1"/>
          </p:nvPr>
        </p:nvSpPr>
        <p:spPr>
          <a:xfrm>
            <a:off x="376241" y="1665289"/>
            <a:ext cx="8391525" cy="4716461"/>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extBox 2"/>
          <p:cNvSpPr txBox="1"/>
          <p:nvPr userDrawn="1"/>
        </p:nvSpPr>
        <p:spPr>
          <a:xfrm>
            <a:off x="8536785" y="6477000"/>
            <a:ext cx="230981" cy="91485"/>
          </a:xfrm>
          <a:prstGeom prst="rect">
            <a:avLst/>
          </a:prstGeom>
          <a:noFill/>
        </p:spPr>
        <p:txBody>
          <a:bodyPr wrap="square" lIns="0" tIns="0" rIns="0" bIns="0" rtlCol="0">
            <a:spAutoFit/>
          </a:bodyPr>
          <a:lstStyle/>
          <a:p>
            <a:pPr marL="0" indent="0" algn="r">
              <a:spcBef>
                <a:spcPts val="601"/>
              </a:spcBef>
              <a:buSzPct val="100000"/>
              <a:buFont typeface="Arial"/>
              <a:buNone/>
            </a:pPr>
            <a:fld id="{C58DF478-B544-4ED8-9ED4-6A2648E2D233}" type="slidenum">
              <a:rPr lang="en-GB" sz="600" noProof="0" smtClean="0">
                <a:solidFill>
                  <a:schemeClr val="tx1"/>
                </a:solidFill>
              </a:rPr>
              <a:pPr marL="0" indent="0" algn="r">
                <a:spcBef>
                  <a:spcPts val="601"/>
                </a:spcBef>
                <a:buSzPct val="100000"/>
                <a:buFont typeface="Arial"/>
                <a:buNone/>
              </a:pPr>
              <a:t>‹#›</a:t>
            </a:fld>
            <a:endParaRPr lang="en-GB" sz="600" noProof="0" dirty="0">
              <a:solidFill>
                <a:schemeClr val="tx1"/>
              </a:solidFill>
            </a:endParaRPr>
          </a:p>
        </p:txBody>
      </p:sp>
    </p:spTree>
    <p:extLst>
      <p:ext uri="{BB962C8B-B14F-4D97-AF65-F5344CB8AC3E}">
        <p14:creationId xmlns:p14="http://schemas.microsoft.com/office/powerpoint/2010/main" val="34097255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6" r:id="rId17"/>
    <p:sldLayoutId id="2147484247" r:id="rId18"/>
    <p:sldLayoutId id="2147484248" r:id="rId19"/>
    <p:sldLayoutId id="2147484249" r:id="rId20"/>
    <p:sldLayoutId id="2147484250" r:id="rId21"/>
    <p:sldLayoutId id="2147484251" r:id="rId22"/>
    <p:sldLayoutId id="2147484252" r:id="rId23"/>
    <p:sldLayoutId id="2147484253" r:id="rId24"/>
    <p:sldLayoutId id="2147484254" r:id="rId25"/>
    <p:sldLayoutId id="2147484255" r:id="rId26"/>
    <p:sldLayoutId id="2147484256" r:id="rId27"/>
    <p:sldLayoutId id="2147484257" r:id="rId28"/>
    <p:sldLayoutId id="2147484258" r:id="rId29"/>
    <p:sldLayoutId id="2147484259" r:id="rId30"/>
    <p:sldLayoutId id="2147484260" r:id="rId31"/>
    <p:sldLayoutId id="2147484261" r:id="rId32"/>
    <p:sldLayoutId id="2147484262" r:id="rId33"/>
    <p:sldLayoutId id="2147484263" r:id="rId34"/>
    <p:sldLayoutId id="2147484264" r:id="rId35"/>
    <p:sldLayoutId id="2147484265" r:id="rId36"/>
    <p:sldLayoutId id="2147484266" r:id="rId37"/>
    <p:sldLayoutId id="2147484267" r:id="rId38"/>
    <p:sldLayoutId id="2147484268" r:id="rId39"/>
    <p:sldLayoutId id="2147484269" r:id="rId40"/>
    <p:sldLayoutId id="2147484270" r:id="rId41"/>
  </p:sldLayoutIdLst>
  <p:transition>
    <p:fade/>
  </p:transition>
  <p:hf sldNum="0" hdr="0" ftr="0"/>
  <p:txStyles>
    <p:titleStyle>
      <a:lvl1pPr algn="l" defTabSz="914080" rtl="0" eaLnBrk="1" latinLnBrk="0" hangingPunct="1">
        <a:spcBef>
          <a:spcPct val="0"/>
        </a:spcBef>
        <a:buNone/>
        <a:defRPr sz="2000" kern="1200">
          <a:solidFill>
            <a:schemeClr val="tx1"/>
          </a:solidFill>
          <a:latin typeface="+mj-lt"/>
          <a:ea typeface="+mj-ea"/>
          <a:cs typeface="+mj-cs"/>
        </a:defRPr>
      </a:lvl1pPr>
    </p:titleStyle>
    <p:bodyStyle>
      <a:lvl1pPr marL="0" indent="0" algn="l" defTabSz="914080" rtl="0" eaLnBrk="1" latinLnBrk="0" hangingPunct="1">
        <a:spcBef>
          <a:spcPts val="0"/>
        </a:spcBef>
        <a:spcAft>
          <a:spcPts val="999"/>
        </a:spcAft>
        <a:buSzPct val="100000"/>
        <a:buFont typeface="Arial" panose="020B0604020202020204" pitchFamily="34" charset="0"/>
        <a:buChar char="​"/>
        <a:defRPr sz="1200" b="0" kern="1200">
          <a:solidFill>
            <a:schemeClr val="tx1"/>
          </a:solidFill>
          <a:latin typeface="+mn-lt"/>
          <a:ea typeface="+mn-ea"/>
          <a:cs typeface="+mn-cs"/>
        </a:defRPr>
      </a:lvl1pPr>
      <a:lvl2pPr marL="0" indent="0" algn="l" defTabSz="914080" rtl="0" eaLnBrk="1" latinLnBrk="0" hangingPunct="1">
        <a:spcBef>
          <a:spcPts val="0"/>
        </a:spcBef>
        <a:spcAft>
          <a:spcPts val="999"/>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176338" indent="-176338" algn="l" defTabSz="914080" rtl="0" eaLnBrk="1" latinLnBrk="0" hangingPunct="1">
        <a:spcBef>
          <a:spcPts val="0"/>
        </a:spcBef>
        <a:spcAft>
          <a:spcPts val="999"/>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277" indent="-176338" algn="l" defTabSz="914080" rtl="0" eaLnBrk="1" latinLnBrk="0" hangingPunct="1">
        <a:spcBef>
          <a:spcPts val="0"/>
        </a:spcBef>
        <a:spcAft>
          <a:spcPts val="999"/>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614" indent="-176338" algn="l" defTabSz="798234" rtl="0" eaLnBrk="1" latinLnBrk="0" hangingPunct="1">
        <a:spcBef>
          <a:spcPts val="0"/>
        </a:spcBef>
        <a:spcAft>
          <a:spcPts val="999"/>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356277" indent="0" algn="l" defTabSz="914080" rtl="0" eaLnBrk="1" latinLnBrk="0" hangingPunct="1">
        <a:spcBef>
          <a:spcPts val="0"/>
        </a:spcBef>
        <a:spcAft>
          <a:spcPts val="999"/>
        </a:spcAft>
        <a:buFont typeface="Verdana" panose="020B0604030504040204" pitchFamily="34" charset="0"/>
        <a:buNone/>
        <a:defRPr sz="1200" kern="1200" baseline="0">
          <a:solidFill>
            <a:schemeClr val="tx1"/>
          </a:solidFill>
          <a:latin typeface="+mn-lt"/>
          <a:ea typeface="+mn-ea"/>
          <a:cs typeface="+mn-cs"/>
        </a:defRPr>
      </a:lvl6pPr>
      <a:lvl7pPr marL="532614" indent="-176338" algn="l" defTabSz="914080" rtl="0" eaLnBrk="1" latinLnBrk="0" hangingPunct="1">
        <a:spcBef>
          <a:spcPts val="0"/>
        </a:spcBef>
        <a:spcAft>
          <a:spcPts val="999"/>
        </a:spcAft>
        <a:buFont typeface="Verdana" panose="020B0604030504040204" pitchFamily="34" charset="0"/>
        <a:buChar char="−"/>
        <a:defRPr sz="1200" kern="1200">
          <a:solidFill>
            <a:schemeClr val="tx1"/>
          </a:solidFill>
          <a:latin typeface="+mn-lt"/>
          <a:ea typeface="+mn-ea"/>
          <a:cs typeface="+mn-cs"/>
        </a:defRPr>
      </a:lvl7pPr>
      <a:lvl8pPr marL="532614" indent="-176338" algn="l" defTabSz="914080" rtl="0" eaLnBrk="1" latinLnBrk="0" hangingPunct="1">
        <a:spcBef>
          <a:spcPts val="0"/>
        </a:spcBef>
        <a:spcAft>
          <a:spcPts val="999"/>
        </a:spcAft>
        <a:buFont typeface="Verdana" panose="020B0604030504040204" pitchFamily="34" charset="0"/>
        <a:buChar char="−"/>
        <a:defRPr sz="1200" kern="1200" baseline="0">
          <a:solidFill>
            <a:schemeClr val="tx1"/>
          </a:solidFill>
          <a:latin typeface="+mn-lt"/>
          <a:ea typeface="+mn-ea"/>
          <a:cs typeface="+mn-cs"/>
        </a:defRPr>
      </a:lvl8pPr>
      <a:lvl9pPr marL="532614" indent="-176338" algn="l" defTabSz="914080" rtl="0" eaLnBrk="1" latinLnBrk="0" hangingPunct="1">
        <a:spcBef>
          <a:spcPts val="0"/>
        </a:spcBef>
        <a:spcAft>
          <a:spcPts val="999"/>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080" rtl="0" eaLnBrk="1" latinLnBrk="0" hangingPunct="1">
        <a:defRPr sz="1800" kern="1200">
          <a:solidFill>
            <a:schemeClr val="tx1"/>
          </a:solidFill>
          <a:latin typeface="+mn-lt"/>
          <a:ea typeface="+mn-ea"/>
          <a:cs typeface="+mn-cs"/>
        </a:defRPr>
      </a:lvl1pPr>
      <a:lvl2pPr marL="457041"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21" algn="l" defTabSz="914080" rtl="0" eaLnBrk="1" latinLnBrk="0" hangingPunct="1">
        <a:defRPr sz="1800" kern="1200">
          <a:solidFill>
            <a:schemeClr val="tx1"/>
          </a:solidFill>
          <a:latin typeface="+mn-lt"/>
          <a:ea typeface="+mn-ea"/>
          <a:cs typeface="+mn-cs"/>
        </a:defRPr>
      </a:lvl4pPr>
      <a:lvl5pPr marL="1828161" algn="l" defTabSz="914080" rtl="0" eaLnBrk="1" latinLnBrk="0" hangingPunct="1">
        <a:defRPr sz="1800" kern="1200">
          <a:solidFill>
            <a:schemeClr val="tx1"/>
          </a:solidFill>
          <a:latin typeface="+mn-lt"/>
          <a:ea typeface="+mn-ea"/>
          <a:cs typeface="+mn-cs"/>
        </a:defRPr>
      </a:lvl5pPr>
      <a:lvl6pPr marL="2285202" algn="l" defTabSz="914080" rtl="0" eaLnBrk="1" latinLnBrk="0" hangingPunct="1">
        <a:defRPr sz="1800" kern="1200">
          <a:solidFill>
            <a:schemeClr val="tx1"/>
          </a:solidFill>
          <a:latin typeface="+mn-lt"/>
          <a:ea typeface="+mn-ea"/>
          <a:cs typeface="+mn-cs"/>
        </a:defRPr>
      </a:lvl6pPr>
      <a:lvl7pPr marL="2742241" algn="l" defTabSz="914080" rtl="0" eaLnBrk="1" latinLnBrk="0" hangingPunct="1">
        <a:defRPr sz="1800" kern="1200">
          <a:solidFill>
            <a:schemeClr val="tx1"/>
          </a:solidFill>
          <a:latin typeface="+mn-lt"/>
          <a:ea typeface="+mn-ea"/>
          <a:cs typeface="+mn-cs"/>
        </a:defRPr>
      </a:lvl7pPr>
      <a:lvl8pPr marL="3199282" algn="l" defTabSz="914080" rtl="0" eaLnBrk="1" latinLnBrk="0" hangingPunct="1">
        <a:defRPr sz="1800" kern="1200">
          <a:solidFill>
            <a:schemeClr val="tx1"/>
          </a:solidFill>
          <a:latin typeface="+mn-lt"/>
          <a:ea typeface="+mn-ea"/>
          <a:cs typeface="+mn-cs"/>
        </a:defRPr>
      </a:lvl8pPr>
      <a:lvl9pPr marL="3656321" algn="l" defTabSz="91408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4.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172.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7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8.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60.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5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159.xml"/><Relationship Id="rId1" Type="http://schemas.openxmlformats.org/officeDocument/2006/relationships/vmlDrawing" Target="../drawings/vmlDrawing4.v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59.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3.xml"/><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159014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458547"/>
            <a:ext cx="2133600" cy="121981"/>
          </a:xfrm>
          <a:prstGeom prst="rect">
            <a:avLst/>
          </a:prstGeom>
        </p:spPr>
        <p:txBody>
          <a:bodyPr/>
          <a:lstStyle/>
          <a:p>
            <a:pPr defTabSz="914080">
              <a:defRPr/>
            </a:pPr>
            <a:fld id="{FC910567-308D-45B8-A9BC-47E24F4B6008}" type="slidenum">
              <a:rPr lang="en-GB">
                <a:solidFill>
                  <a:prstClr val="black">
                    <a:tint val="75000"/>
                  </a:prstClr>
                </a:solidFill>
                <a:latin typeface="Arial" panose="020B0604020202020204" pitchFamily="34" charset="0"/>
                <a:ea typeface="MS PGothic" panose="020B0600070205080204" pitchFamily="34" charset="-128"/>
                <a:cs typeface="Arial"/>
              </a:rPr>
              <a:pPr defTabSz="914080">
                <a:defRPr/>
              </a:pPr>
              <a:t>10</a:t>
            </a:fld>
            <a:endParaRPr lang="en-GB" dirty="0">
              <a:solidFill>
                <a:prstClr val="black">
                  <a:tint val="75000"/>
                </a:prstClr>
              </a:solidFill>
              <a:latin typeface="Arial" panose="020B0604020202020204" pitchFamily="34" charset="0"/>
              <a:ea typeface="MS PGothic" panose="020B0600070205080204" pitchFamily="34" charset="-128"/>
              <a:cs typeface="Arial"/>
            </a:endParaRPr>
          </a:p>
        </p:txBody>
      </p:sp>
      <p:pic>
        <p:nvPicPr>
          <p:cNvPr id="4" name="Picture 2" descr="https://pbs.twimg.com/profile_images/910601371015098368/2cC-4pma_400x4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1394925">
            <a:off x="486689" y="1517294"/>
            <a:ext cx="2539999" cy="292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5" name="Content Placeholder 2"/>
          <p:cNvSpPr txBox="1">
            <a:spLocks/>
          </p:cNvSpPr>
          <p:nvPr/>
        </p:nvSpPr>
        <p:spPr>
          <a:xfrm>
            <a:off x="3364302" y="1123650"/>
            <a:ext cx="5589917" cy="4946681"/>
          </a:xfrm>
          <a:prstGeom prst="rect">
            <a:avLst/>
          </a:prstGeom>
        </p:spPr>
        <p:txBody>
          <a:bodyPr lIns="91408" tIns="45705" rIns="91408" bIns="45705">
            <a:normAutofit/>
          </a:bodyPr>
          <a:lstStyle>
            <a:lvl1pPr marL="195602" indent="-195602" algn="l" defTabSz="768092" rtl="0" eaLnBrk="1" latinLnBrk="0" hangingPunct="1">
              <a:spcBef>
                <a:spcPct val="20000"/>
              </a:spcBef>
              <a:buClr>
                <a:srgbClr val="D20D55"/>
              </a:buClr>
              <a:buFont typeface="Wingdings" pitchFamily="2" charset="2"/>
              <a:buChar char="§"/>
              <a:defRPr sz="2572" kern="1200">
                <a:solidFill>
                  <a:schemeClr val="tx1"/>
                </a:solidFill>
                <a:latin typeface="+mn-lt"/>
                <a:ea typeface="+mn-ea"/>
                <a:cs typeface="+mn-cs"/>
              </a:defRPr>
            </a:lvl1pPr>
            <a:lvl2pPr marL="530677" indent="-147128" algn="l" defTabSz="768092" rtl="0" eaLnBrk="1" latinLnBrk="0" hangingPunct="1">
              <a:spcBef>
                <a:spcPct val="20000"/>
              </a:spcBef>
              <a:buClr>
                <a:srgbClr val="019093"/>
              </a:buClr>
              <a:buFont typeface="Arial" pitchFamily="34" charset="0"/>
              <a:buChar char="•"/>
              <a:defRPr sz="2143" kern="1200">
                <a:solidFill>
                  <a:schemeClr val="tx1"/>
                </a:solidFill>
                <a:latin typeface="+mn-lt"/>
                <a:ea typeface="+mn-ea"/>
                <a:cs typeface="+mn-cs"/>
              </a:defRPr>
            </a:lvl2pPr>
            <a:lvl3pPr marL="914226" indent="-146276" algn="l" defTabSz="768092" rtl="0" eaLnBrk="1" latinLnBrk="0" hangingPunct="1">
              <a:spcBef>
                <a:spcPct val="20000"/>
              </a:spcBef>
              <a:buClr>
                <a:srgbClr val="D20D55"/>
              </a:buClr>
              <a:buFont typeface="Wingdings" pitchFamily="2" charset="2"/>
              <a:buChar char="§"/>
              <a:defRPr sz="1928" kern="1200">
                <a:solidFill>
                  <a:schemeClr val="tx1"/>
                </a:solidFill>
                <a:latin typeface="+mn-lt"/>
                <a:ea typeface="+mn-ea"/>
                <a:cs typeface="+mn-cs"/>
              </a:defRPr>
            </a:lvl3pPr>
            <a:lvl4pPr marL="1249300" indent="-96950" algn="l" defTabSz="768092" rtl="0" eaLnBrk="1" latinLnBrk="0" hangingPunct="1">
              <a:spcBef>
                <a:spcPct val="20000"/>
              </a:spcBef>
              <a:buClr>
                <a:srgbClr val="019093"/>
              </a:buClr>
              <a:buFont typeface="Arial" pitchFamily="34" charset="0"/>
              <a:buChar char="•"/>
              <a:defRPr sz="1500" kern="1200">
                <a:solidFill>
                  <a:schemeClr val="tx1"/>
                </a:solidFill>
                <a:latin typeface="+mn-lt"/>
                <a:ea typeface="+mn-ea"/>
                <a:cs typeface="+mn-cs"/>
              </a:defRPr>
            </a:lvl4pPr>
            <a:lvl5pPr marL="1682175" indent="-145427" algn="l" defTabSz="768092" rtl="0" eaLnBrk="1" latinLnBrk="0" hangingPunct="1">
              <a:spcBef>
                <a:spcPct val="20000"/>
              </a:spcBef>
              <a:buClr>
                <a:srgbClr val="D20D55"/>
              </a:buClr>
              <a:buFont typeface="Arial" pitchFamily="34" charset="0"/>
              <a:buChar char="»"/>
              <a:defRPr sz="1500" kern="1200">
                <a:solidFill>
                  <a:schemeClr val="tx1"/>
                </a:solidFill>
                <a:latin typeface="+mn-lt"/>
                <a:ea typeface="+mn-ea"/>
                <a:cs typeface="+mn-cs"/>
              </a:defRPr>
            </a:lvl5pPr>
            <a:lvl6pPr marL="2112254" indent="-192023" algn="l" defTabSz="768092" rtl="0" eaLnBrk="1" latinLnBrk="0" hangingPunct="1">
              <a:spcBef>
                <a:spcPct val="20000"/>
              </a:spcBef>
              <a:buFont typeface="Arial" pitchFamily="34" charset="0"/>
              <a:buChar char="•"/>
              <a:defRPr sz="1661" kern="1200">
                <a:solidFill>
                  <a:schemeClr val="tx1"/>
                </a:solidFill>
                <a:latin typeface="+mn-lt"/>
                <a:ea typeface="+mn-ea"/>
                <a:cs typeface="+mn-cs"/>
              </a:defRPr>
            </a:lvl6pPr>
            <a:lvl7pPr marL="2496299" indent="-192023" algn="l" defTabSz="768092" rtl="0" eaLnBrk="1" latinLnBrk="0" hangingPunct="1">
              <a:spcBef>
                <a:spcPct val="20000"/>
              </a:spcBef>
              <a:buFont typeface="Arial" pitchFamily="34" charset="0"/>
              <a:buChar char="•"/>
              <a:defRPr sz="1661" kern="1200">
                <a:solidFill>
                  <a:schemeClr val="tx1"/>
                </a:solidFill>
                <a:latin typeface="+mn-lt"/>
                <a:ea typeface="+mn-ea"/>
                <a:cs typeface="+mn-cs"/>
              </a:defRPr>
            </a:lvl7pPr>
            <a:lvl8pPr marL="2880346" indent="-192023" algn="l" defTabSz="768092" rtl="0" eaLnBrk="1" latinLnBrk="0" hangingPunct="1">
              <a:spcBef>
                <a:spcPct val="20000"/>
              </a:spcBef>
              <a:buFont typeface="Arial" pitchFamily="34" charset="0"/>
              <a:buChar char="•"/>
              <a:defRPr sz="1661" kern="1200">
                <a:solidFill>
                  <a:schemeClr val="tx1"/>
                </a:solidFill>
                <a:latin typeface="+mn-lt"/>
                <a:ea typeface="+mn-ea"/>
                <a:cs typeface="+mn-cs"/>
              </a:defRPr>
            </a:lvl8pPr>
            <a:lvl9pPr marL="3264392" indent="-192023" algn="l" defTabSz="768092" rtl="0" eaLnBrk="1" latinLnBrk="0" hangingPunct="1">
              <a:spcBef>
                <a:spcPct val="20000"/>
              </a:spcBef>
              <a:buFont typeface="Arial" pitchFamily="34" charset="0"/>
              <a:buChar char="•"/>
              <a:defRPr sz="1661" kern="1200">
                <a:solidFill>
                  <a:schemeClr val="tx1"/>
                </a:solidFill>
                <a:latin typeface="+mn-lt"/>
                <a:ea typeface="+mn-ea"/>
                <a:cs typeface="+mn-cs"/>
              </a:defRPr>
            </a:lvl9pPr>
          </a:lstStyle>
          <a:p>
            <a:pPr marL="0" indent="0" defTabSz="767823">
              <a:lnSpc>
                <a:spcPct val="150000"/>
              </a:lnSpc>
              <a:buNone/>
              <a:defRPr/>
            </a:pPr>
            <a:r>
              <a:rPr lang="en-GB" sz="2200" dirty="0">
                <a:solidFill>
                  <a:srgbClr val="3B3A3D"/>
                </a:solidFill>
                <a:latin typeface="Arial"/>
                <a:cs typeface="Arial"/>
              </a:rPr>
              <a:t>“</a:t>
            </a:r>
            <a:r>
              <a:rPr lang="en-GB" sz="2200" i="1" dirty="0">
                <a:solidFill>
                  <a:srgbClr val="3B3A3D"/>
                </a:solidFill>
                <a:latin typeface="Arial"/>
                <a:cs typeface="Arial"/>
              </a:rPr>
              <a:t>what I’m very keen to signal to everybody out there… is that we are serious about it [MTD] and it will happen, so there will be no question of any further delay on this, so we all need to make sure that we’re ready for it.”</a:t>
            </a:r>
          </a:p>
          <a:p>
            <a:pPr marL="0" indent="0" defTabSz="767823">
              <a:buNone/>
              <a:defRPr/>
            </a:pPr>
            <a:endParaRPr lang="en-GB" sz="2200" dirty="0">
              <a:solidFill>
                <a:srgbClr val="3B3A3D"/>
              </a:solidFill>
              <a:latin typeface="Arial"/>
              <a:cs typeface="Arial"/>
            </a:endParaRPr>
          </a:p>
          <a:p>
            <a:pPr marL="0" indent="0" defTabSz="767823">
              <a:buNone/>
              <a:defRPr/>
            </a:pPr>
            <a:r>
              <a:rPr lang="en-GB" sz="1200" dirty="0" err="1">
                <a:solidFill>
                  <a:srgbClr val="3B3A3D"/>
                </a:solidFill>
                <a:latin typeface="Arial"/>
                <a:cs typeface="Arial"/>
              </a:rPr>
              <a:t>Rt</a:t>
            </a:r>
            <a:r>
              <a:rPr lang="en-GB" sz="1200" dirty="0">
                <a:solidFill>
                  <a:srgbClr val="3B3A3D"/>
                </a:solidFill>
                <a:latin typeface="Arial"/>
                <a:cs typeface="Arial"/>
              </a:rPr>
              <a:t> Hon Mel Stride MP - Financial Secretary to the Treasury</a:t>
            </a:r>
            <a:r>
              <a:rPr lang="en-GB" sz="2000" dirty="0">
                <a:solidFill>
                  <a:srgbClr val="3B3A3D"/>
                </a:solidFill>
                <a:latin typeface="Arial"/>
                <a:cs typeface="Arial"/>
              </a:rPr>
              <a:t/>
            </a:r>
            <a:br>
              <a:rPr lang="en-GB" sz="2000" dirty="0">
                <a:solidFill>
                  <a:srgbClr val="3B3A3D"/>
                </a:solidFill>
                <a:latin typeface="Arial"/>
                <a:cs typeface="Arial"/>
              </a:rPr>
            </a:br>
            <a:endParaRPr lang="en-GB" sz="2600" dirty="0">
              <a:solidFill>
                <a:srgbClr val="3B3A3D"/>
              </a:solidFill>
              <a:latin typeface="Arial"/>
              <a:cs typeface="Arial"/>
            </a:endParaRPr>
          </a:p>
        </p:txBody>
      </p:sp>
    </p:spTree>
    <p:extLst>
      <p:ext uri="{BB962C8B-B14F-4D97-AF65-F5344CB8AC3E}">
        <p14:creationId xmlns:p14="http://schemas.microsoft.com/office/powerpoint/2010/main" val="349821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outside scope #2</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628799"/>
            <a:ext cx="8208964" cy="4320482"/>
          </a:xfrm>
        </p:spPr>
        <p:txBody>
          <a:bodyPr>
            <a:normAutofit/>
          </a:bodyPr>
          <a:lstStyle/>
          <a:p>
            <a:r>
              <a:rPr lang="en-GB" i="1" dirty="0"/>
              <a:t>“the funder will not attempt to control how the money is spent beyond seeing that the funds are properly managed.  Any monitoring is no more than simply ensuring the payments are appropriately spent</a:t>
            </a:r>
          </a:p>
          <a:p>
            <a:r>
              <a:rPr lang="en-GB" i="1" dirty="0"/>
              <a:t>the supplier will set its own targets as opposed to the funder </a:t>
            </a:r>
            <a:r>
              <a:rPr lang="en-GB" i="1" dirty="0">
                <a:highlight>
                  <a:srgbClr val="FFFF00"/>
                </a:highlight>
              </a:rPr>
              <a:t>imposing specific targets</a:t>
            </a:r>
          </a:p>
          <a:p>
            <a:r>
              <a:rPr lang="en-GB" i="1" dirty="0">
                <a:highlight>
                  <a:srgbClr val="FFFF00"/>
                </a:highlight>
              </a:rPr>
              <a:t>the payments are not treated as trading income or expenditure in the accounts of either party</a:t>
            </a:r>
            <a:r>
              <a:rPr lang="en-GB" i="1" dirty="0"/>
              <a:t>” </a:t>
            </a:r>
            <a:r>
              <a:rPr lang="en-GB" dirty="0"/>
              <a:t>(cont.)</a:t>
            </a:r>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5004708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outside scope #3</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a:bodyPr>
          <a:lstStyle/>
          <a:p>
            <a:r>
              <a:rPr lang="en-GB" i="1" dirty="0"/>
              <a:t>“if the funding is withdrawn there is no legal redress for the supplier to have the payment reinstated</a:t>
            </a:r>
          </a:p>
          <a:p>
            <a:r>
              <a:rPr lang="en-GB" i="1" dirty="0"/>
              <a:t>funding is drawn down by the supplier as a reimbursement of expenditure incurred, rather than an advance payment for services.  Alternatively, there may be a ‘deficit funding’ arrangement whereby the funder agrees to plug any funding gaps” </a:t>
            </a:r>
            <a:r>
              <a:rPr lang="en-GB" dirty="0"/>
              <a:t>(cont.)</a:t>
            </a:r>
            <a:endParaRPr lang="en-GB" i="1" dirty="0"/>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31973818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outside scope #4</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a:bodyPr>
          <a:lstStyle/>
          <a:p>
            <a:r>
              <a:rPr lang="en-GB" i="1" dirty="0"/>
              <a:t>“the funding is </a:t>
            </a:r>
            <a:r>
              <a:rPr lang="en-GB" i="1" dirty="0">
                <a:highlight>
                  <a:srgbClr val="FFFF00"/>
                </a:highlight>
              </a:rPr>
              <a:t>provided under a statutory provision that empowers the funder to make a grant</a:t>
            </a:r>
            <a:r>
              <a:rPr lang="en-GB" i="1" dirty="0"/>
              <a:t>. This would be mainly relevant if the funder is a Government department or local authority</a:t>
            </a:r>
          </a:p>
          <a:p>
            <a:r>
              <a:rPr lang="en-GB" i="1" dirty="0"/>
              <a:t>there is a </a:t>
            </a:r>
            <a:r>
              <a:rPr lang="en-GB" i="1" dirty="0">
                <a:highlight>
                  <a:srgbClr val="FFFF00"/>
                </a:highlight>
              </a:rPr>
              <a:t>‘clawback’ provision</a:t>
            </a:r>
            <a:r>
              <a:rPr lang="en-GB" i="1" dirty="0"/>
              <a:t> within the agreement. Funders use this method to reclaim their funding in circumstances such as where not all the money was spent or if the terms of the agreement were not complied with. In contrast, a contract for a supply should not contain a ‘clawback’ clause as there is no automatic right to reclaim any money. The money is consideration for the supply and the solution for reclaiming the payment in any subsequent breach of contract is to sue for damages”</a:t>
            </a:r>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2871820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in scope #1</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628804"/>
            <a:ext cx="8208964" cy="4464496"/>
          </a:xfrm>
        </p:spPr>
        <p:txBody>
          <a:bodyPr>
            <a:normAutofit/>
          </a:bodyPr>
          <a:lstStyle/>
          <a:p>
            <a:r>
              <a:rPr lang="en-GB" i="1" dirty="0"/>
              <a:t>“who initiates the agreement? If the funder is seeking services in return for their payment then this indicates the payment is consideration for supplies made to them if the funder is the direct beneficiary of the supplies. The funder believes they are receiving something in return for the payment.</a:t>
            </a:r>
          </a:p>
          <a:p>
            <a:r>
              <a:rPr lang="en-GB" i="1" dirty="0"/>
              <a:t>the supplier undertakes outsourced activities on behalf of the funder where the services provided are ones ordinarily provided by the funder so the supplier is acting as a subcontractor. Examples include the provision of functions ordinarily undertaken by local authorities that they have a statutory duty to perform and would face sanctions if they did not happen” </a:t>
            </a:r>
            <a:r>
              <a:rPr lang="en-GB" dirty="0"/>
              <a:t>(cont.)</a:t>
            </a:r>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33711936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in scope #2</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a:bodyPr>
          <a:lstStyle/>
          <a:p>
            <a:r>
              <a:rPr lang="en-GB" i="1" dirty="0"/>
              <a:t>“the contract is commercial in nature </a:t>
            </a:r>
            <a:r>
              <a:rPr lang="en-GB" i="1" dirty="0" err="1"/>
              <a:t>ie</a:t>
            </a:r>
            <a:r>
              <a:rPr lang="en-GB" i="1" dirty="0"/>
              <a:t> it is a </a:t>
            </a:r>
            <a:r>
              <a:rPr lang="en-GB" i="1" dirty="0">
                <a:highlight>
                  <a:srgbClr val="FFFF00"/>
                </a:highlight>
              </a:rPr>
              <a:t>legally binding contract </a:t>
            </a:r>
            <a:r>
              <a:rPr lang="en-GB" i="1" dirty="0"/>
              <a:t>connected to a business activity.  This means looking for indicators such as </a:t>
            </a:r>
            <a:r>
              <a:rPr lang="en-GB" i="1" dirty="0">
                <a:highlight>
                  <a:srgbClr val="FFFF00"/>
                </a:highlight>
              </a:rPr>
              <a:t>penalty clauses </a:t>
            </a:r>
            <a:r>
              <a:rPr lang="en-GB" i="1" dirty="0"/>
              <a:t>being in place if the supplier does not fulfil their responsibilities and so is in breach of contract</a:t>
            </a:r>
          </a:p>
          <a:p>
            <a:r>
              <a:rPr lang="en-GB" i="1" dirty="0"/>
              <a:t>the supplies are undertaken as an economic activity.  It is not necessary for the supplier to have a profit motive, but </a:t>
            </a:r>
            <a:r>
              <a:rPr lang="en-GB" i="1" dirty="0">
                <a:highlight>
                  <a:srgbClr val="FFFF00"/>
                </a:highlight>
              </a:rPr>
              <a:t>the type of supplies should have the potential to make a profit</a:t>
            </a:r>
            <a:r>
              <a:rPr lang="en-GB" i="1" dirty="0"/>
              <a:t>” </a:t>
            </a:r>
            <a:r>
              <a:rPr lang="en-GB" dirty="0"/>
              <a:t>(cont.)</a:t>
            </a:r>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7790009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in scope #3</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lnSpcReduction="10000"/>
          </a:bodyPr>
          <a:lstStyle/>
          <a:p>
            <a:r>
              <a:rPr lang="en-GB" i="1" dirty="0"/>
              <a:t>“the relationship between the funder and supplier will be at ‘arms length’ and there will be an absence of control from the funder in the supplier’s decision making process</a:t>
            </a:r>
          </a:p>
          <a:p>
            <a:r>
              <a:rPr lang="en-GB" i="1" dirty="0">
                <a:highlight>
                  <a:srgbClr val="FFFF00"/>
                </a:highlight>
              </a:rPr>
              <a:t>the payments made by the funder to the supplier are made specifically for the supplier to provide particular services to its clients</a:t>
            </a:r>
            <a:r>
              <a:rPr lang="en-GB" i="1" dirty="0"/>
              <a:t>. The fact that the funder does not know at the time the service is provided the identity of the client or the even the specific service which is being provided is not relevant</a:t>
            </a:r>
          </a:p>
          <a:p>
            <a:r>
              <a:rPr lang="en-GB" i="1" dirty="0"/>
              <a:t>each activity carried out by the funder gives rise to a specific and identifiable payment. This is an agreed sum, either a single payment or a sum per activity </a:t>
            </a:r>
            <a:r>
              <a:rPr lang="en-GB" i="1" dirty="0" err="1"/>
              <a:t>ie</a:t>
            </a:r>
            <a:r>
              <a:rPr lang="en-GB" i="1" dirty="0"/>
              <a:t> the more work done, the greater the payment.  For this to happen there is probably a detailed recording system for timekeeping, outputs achieved etc” </a:t>
            </a:r>
            <a:r>
              <a:rPr lang="en-GB" dirty="0"/>
              <a:t>(cont.)</a:t>
            </a:r>
            <a:endParaRPr lang="en-GB" i="1" dirty="0"/>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787454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in scope #4</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a:bodyPr>
          <a:lstStyle/>
          <a:p>
            <a:r>
              <a:rPr lang="en-GB" i="1" dirty="0"/>
              <a:t>“the funder will attempt to control how the money is spent, maybe imposing specific targets in terms of quantity, quality, timeframes etc. Any monitoring is more than simply ensuring the payments are spent properly and is to ensure that specific supplies are made</a:t>
            </a:r>
          </a:p>
          <a:p>
            <a:r>
              <a:rPr lang="en-GB" i="1" dirty="0"/>
              <a:t>if the funding is withdrawn there is legal redress for the supplier to have the payment reinstated or claim compensation</a:t>
            </a:r>
          </a:p>
          <a:p>
            <a:r>
              <a:rPr lang="en-GB" i="1" dirty="0">
                <a:highlight>
                  <a:srgbClr val="FFFF00"/>
                </a:highlight>
              </a:rPr>
              <a:t>the payments are treated as trading income or expenditure in the accounts of either party</a:t>
            </a:r>
            <a:r>
              <a:rPr lang="en-GB" i="1" dirty="0"/>
              <a:t>”</a:t>
            </a:r>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8400489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Neutral Factors #1</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a:bodyPr>
          <a:lstStyle/>
          <a:p>
            <a:r>
              <a:rPr lang="en-GB" i="1" dirty="0"/>
              <a:t>“the payment is described as a grant in the contract and correspondence. Whilst the wording of a contract is important, what the payment is called does not determine its VAT treatment</a:t>
            </a:r>
          </a:p>
          <a:p>
            <a:r>
              <a:rPr lang="en-GB" i="1" dirty="0"/>
              <a:t>the level of detail within the contract/agreement does not point in either direction, </a:t>
            </a:r>
            <a:r>
              <a:rPr lang="en-GB" i="1" dirty="0" err="1"/>
              <a:t>ie</a:t>
            </a:r>
            <a:r>
              <a:rPr lang="en-GB" i="1" dirty="0"/>
              <a:t> it is wrong to say that the more detail there is, the more likely there is a contract for a supply the supplier is obliged to provide reports and information to the funder. This is not an indicator either way as a condition in the agreement to report on how the payments are used will be required either to confirm supplies were made or in a grant situation act as good housekeeping to ensure the money is spent for its intended purpose” </a:t>
            </a:r>
            <a:r>
              <a:rPr lang="en-GB" dirty="0"/>
              <a:t>(cont.)</a:t>
            </a:r>
            <a:endParaRPr lang="en-GB" i="1" dirty="0"/>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219259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Neutral Factors #2</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556793"/>
            <a:ext cx="8208964" cy="4536503"/>
          </a:xfrm>
        </p:spPr>
        <p:txBody>
          <a:bodyPr>
            <a:normAutofit/>
          </a:bodyPr>
          <a:lstStyle/>
          <a:p>
            <a:r>
              <a:rPr lang="en-GB" i="1" dirty="0"/>
              <a:t>“the supplier’s activities and the number of projects undertaken are influenced by the payment </a:t>
            </a:r>
            <a:r>
              <a:rPr lang="en-GB" i="1" dirty="0" err="1"/>
              <a:t>ie</a:t>
            </a:r>
            <a:r>
              <a:rPr lang="en-GB" i="1" dirty="0"/>
              <a:t> they would be significantly curtailed in the event of a withdrawal or reduction in funding. Although this could indicate there was a supply made to the funder, you must still look at whether a supply is actually made to them, as a withdrawal of a grant may equally mean a reduction in service provision”</a:t>
            </a:r>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a:xfrm>
            <a:off x="482601" y="6245226"/>
            <a:ext cx="3513336" cy="476250"/>
          </a:xfrm>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2976624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3C009-0602-4870-98F2-14468AC350A6}"/>
              </a:ext>
            </a:extLst>
          </p:cNvPr>
          <p:cNvSpPr>
            <a:spLocks noGrp="1"/>
          </p:cNvSpPr>
          <p:nvPr>
            <p:ph type="title"/>
          </p:nvPr>
        </p:nvSpPr>
        <p:spPr/>
        <p:txBody>
          <a:bodyPr/>
          <a:lstStyle/>
          <a:p>
            <a:r>
              <a:rPr lang="en-GB" dirty="0"/>
              <a:t>Case law section</a:t>
            </a:r>
          </a:p>
        </p:txBody>
      </p:sp>
      <p:sp>
        <p:nvSpPr>
          <p:cNvPr id="3" name="Content Placeholder 2">
            <a:extLst>
              <a:ext uri="{FF2B5EF4-FFF2-40B4-BE49-F238E27FC236}">
                <a16:creationId xmlns:a16="http://schemas.microsoft.com/office/drawing/2014/main" xmlns="" id="{0D7C11BD-458B-4F82-B26E-586D2168CB7E}"/>
              </a:ext>
            </a:extLst>
          </p:cNvPr>
          <p:cNvSpPr>
            <a:spLocks noGrp="1"/>
          </p:cNvSpPr>
          <p:nvPr>
            <p:ph idx="1"/>
          </p:nvPr>
        </p:nvSpPr>
        <p:spPr/>
        <p:txBody>
          <a:bodyPr/>
          <a:lstStyle/>
          <a:p>
            <a:r>
              <a:rPr lang="en-GB" dirty="0"/>
              <a:t>Seems almost a random layout – no discernible ‘journey’</a:t>
            </a:r>
          </a:p>
          <a:p>
            <a:r>
              <a:rPr lang="en-GB" dirty="0"/>
              <a:t>Starts with some very old and probably dubious decisions relating to advice to the community – </a:t>
            </a:r>
            <a:r>
              <a:rPr lang="en-GB" i="1" dirty="0"/>
              <a:t>Wolverhampton; Hillingdon – </a:t>
            </a:r>
            <a:r>
              <a:rPr lang="en-GB" dirty="0"/>
              <a:t>are these still valid</a:t>
            </a:r>
          </a:p>
          <a:p>
            <a:r>
              <a:rPr lang="en-GB" i="1" dirty="0"/>
              <a:t>Healthwatch Hampshire </a:t>
            </a:r>
            <a:r>
              <a:rPr lang="en-GB" dirty="0"/>
              <a:t>excluded.  Why?</a:t>
            </a:r>
            <a:endParaRPr lang="en-GB" i="1" dirty="0"/>
          </a:p>
          <a:p>
            <a:r>
              <a:rPr lang="en-GB" dirty="0"/>
              <a:t>Not clear how easy some of the very long commentary will be to get to grips with</a:t>
            </a:r>
          </a:p>
        </p:txBody>
      </p:sp>
      <p:sp>
        <p:nvSpPr>
          <p:cNvPr id="4" name="Footer Placeholder 3">
            <a:extLst>
              <a:ext uri="{FF2B5EF4-FFF2-40B4-BE49-F238E27FC236}">
                <a16:creationId xmlns:a16="http://schemas.microsoft.com/office/drawing/2014/main" xmlns="" id="{7F9D5136-6CBF-4746-8E77-098D60FB1788}"/>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68490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023583" y="1037233"/>
            <a:ext cx="6554390" cy="3938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467" tIns="89068" rIns="94467" bIns="89068" rtlCol="0" anchor="t" anchorCtr="0"/>
          <a:lstStyle/>
          <a:p>
            <a:pPr marL="147587" indent="-147587" defTabSz="914080">
              <a:spcAft>
                <a:spcPts val="900"/>
              </a:spcAft>
              <a:buClr>
                <a:srgbClr val="000000"/>
              </a:buClr>
              <a:buSzPct val="100000"/>
              <a:buFont typeface="Arial" panose="020B0604020202020204" pitchFamily="34" charset="0"/>
              <a:buChar char="•"/>
              <a:defRPr/>
            </a:pPr>
            <a:endParaRPr lang="en-GB" sz="1600" dirty="0">
              <a:solidFill>
                <a:srgbClr val="000000"/>
              </a:solidFill>
              <a:latin typeface="Arial"/>
              <a:cs typeface="Arial"/>
            </a:endParaRPr>
          </a:p>
          <a:p>
            <a:pPr marL="147587" indent="-147587" defTabSz="914080">
              <a:spcAft>
                <a:spcPts val="900"/>
              </a:spcAft>
              <a:buClr>
                <a:srgbClr val="000000"/>
              </a:buClr>
              <a:buSzPct val="100000"/>
              <a:buFont typeface="Arial" panose="020B0604020202020204" pitchFamily="34" charset="0"/>
              <a:buChar char="•"/>
              <a:defRPr/>
            </a:pPr>
            <a:endParaRPr lang="en-GB" sz="1600" dirty="0">
              <a:solidFill>
                <a:srgbClr val="000000"/>
              </a:solidFill>
              <a:latin typeface="Arial"/>
              <a:cs typeface="Arial"/>
            </a:endParaRPr>
          </a:p>
          <a:p>
            <a:pPr marL="147587" indent="-147587" defTabSz="914080">
              <a:spcAft>
                <a:spcPts val="900"/>
              </a:spcAft>
              <a:buClr>
                <a:srgbClr val="000000"/>
              </a:buClr>
              <a:buSzPct val="100000"/>
              <a:buFont typeface="Arial" panose="020B0604020202020204" pitchFamily="34" charset="0"/>
              <a:buChar char="•"/>
              <a:defRPr/>
            </a:pPr>
            <a:endParaRPr lang="en-GB" sz="1600" dirty="0">
              <a:solidFill>
                <a:srgbClr val="000000"/>
              </a:solidFill>
              <a:latin typeface="Arial"/>
              <a:cs typeface="Arial"/>
            </a:endParaRPr>
          </a:p>
          <a:p>
            <a:pPr marL="147587" indent="-147587" defTabSz="914080">
              <a:spcAft>
                <a:spcPts val="900"/>
              </a:spcAft>
              <a:buClr>
                <a:srgbClr val="000000"/>
              </a:buClr>
              <a:buSzPct val="100000"/>
              <a:buFont typeface="Arial" panose="020B0604020202020204" pitchFamily="34" charset="0"/>
              <a:buChar char="•"/>
              <a:defRPr/>
            </a:pPr>
            <a:endParaRPr lang="en-GB" sz="1600" dirty="0">
              <a:solidFill>
                <a:srgbClr val="000000"/>
              </a:solidFill>
              <a:latin typeface="Arial"/>
              <a:cs typeface="Arial"/>
            </a:endParaRPr>
          </a:p>
          <a:p>
            <a:pPr marL="147587" indent="-147587" defTabSz="914080">
              <a:spcAft>
                <a:spcPts val="900"/>
              </a:spcAft>
              <a:buClr>
                <a:srgbClr val="000000"/>
              </a:buClr>
              <a:buSzPct val="100000"/>
              <a:buFont typeface="Arial" panose="020B0604020202020204" pitchFamily="34" charset="0"/>
              <a:buChar char="•"/>
              <a:defRPr/>
            </a:pPr>
            <a:endParaRPr lang="en-GB" sz="1600" dirty="0">
              <a:solidFill>
                <a:srgbClr val="000000"/>
              </a:solidFill>
              <a:latin typeface="Arial"/>
              <a:cs typeface="Arial"/>
            </a:endParaRPr>
          </a:p>
          <a:p>
            <a:pPr marL="147587" indent="-147587" defTabSz="914080">
              <a:spcAft>
                <a:spcPts val="900"/>
              </a:spcAft>
              <a:buClr>
                <a:srgbClr val="000000"/>
              </a:buClr>
              <a:buSzPct val="100000"/>
              <a:buFont typeface="Arial" panose="020B0604020202020204" pitchFamily="34" charset="0"/>
              <a:buChar char="•"/>
              <a:defRPr/>
            </a:pPr>
            <a:endParaRPr lang="en-GB" sz="1600" dirty="0">
              <a:solidFill>
                <a:srgbClr val="000000"/>
              </a:solidFill>
              <a:latin typeface="Arial"/>
              <a:cs typeface="Arial"/>
            </a:endParaRPr>
          </a:p>
          <a:p>
            <a:pPr defTabSz="914080">
              <a:spcAft>
                <a:spcPts val="900"/>
              </a:spcAft>
              <a:buClr>
                <a:srgbClr val="000000"/>
              </a:buClr>
              <a:buSzPct val="100000"/>
              <a:defRPr/>
            </a:pPr>
            <a:endParaRPr lang="en-GB" sz="1600" dirty="0">
              <a:solidFill>
                <a:srgbClr val="000000"/>
              </a:solidFill>
              <a:latin typeface="Arial"/>
              <a:cs typeface="Arial"/>
            </a:endParaRPr>
          </a:p>
        </p:txBody>
      </p:sp>
      <p:grpSp>
        <p:nvGrpSpPr>
          <p:cNvPr id="15" name="Group 14"/>
          <p:cNvGrpSpPr/>
          <p:nvPr/>
        </p:nvGrpSpPr>
        <p:grpSpPr>
          <a:xfrm>
            <a:off x="793304" y="1818304"/>
            <a:ext cx="7014948" cy="3548416"/>
            <a:chOff x="457200" y="1629184"/>
            <a:chExt cx="8248650" cy="3752744"/>
          </a:xfrm>
        </p:grpSpPr>
        <p:pic>
          <p:nvPicPr>
            <p:cNvPr id="16" name="Shape 12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2476819"/>
              <a:ext cx="2850882" cy="2057473"/>
            </a:xfrm>
            <a:prstGeom prst="rect">
              <a:avLst/>
            </a:prstGeom>
            <a:noFill/>
            <a:ln>
              <a:noFill/>
            </a:ln>
          </p:spPr>
        </p:pic>
        <p:pic>
          <p:nvPicPr>
            <p:cNvPr id="17" name="Shape 12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68825" y="2704277"/>
              <a:ext cx="2437025" cy="1602556"/>
            </a:xfrm>
            <a:prstGeom prst="rect">
              <a:avLst/>
            </a:prstGeom>
            <a:solidFill>
              <a:schemeClr val="bg1"/>
            </a:solidFill>
            <a:ln>
              <a:noFill/>
            </a:ln>
          </p:spPr>
        </p:pic>
        <p:pic>
          <p:nvPicPr>
            <p:cNvPr id="18" name="Shape 12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71256" y="2582944"/>
              <a:ext cx="1809411" cy="1799079"/>
            </a:xfrm>
            <a:prstGeom prst="rect">
              <a:avLst/>
            </a:prstGeom>
            <a:noFill/>
            <a:ln>
              <a:noFill/>
            </a:ln>
          </p:spPr>
        </p:pic>
        <p:pic>
          <p:nvPicPr>
            <p:cNvPr id="19" name="Shape 1221"/>
            <p:cNvPicPr preferRelativeResize="0"/>
            <p:nvPr/>
          </p:nvPicPr>
          <p:blipFill rotWithShape="1">
            <a:blip r:embed="rId6">
              <a:alphaModFix/>
            </a:blip>
            <a:srcRect/>
            <a:stretch/>
          </p:blipFill>
          <p:spPr>
            <a:xfrm>
              <a:off x="4795819" y="1644620"/>
              <a:ext cx="2076321" cy="607275"/>
            </a:xfrm>
            <a:prstGeom prst="rect">
              <a:avLst/>
            </a:prstGeom>
            <a:noFill/>
            <a:ln>
              <a:noFill/>
            </a:ln>
          </p:spPr>
        </p:pic>
        <p:pic>
          <p:nvPicPr>
            <p:cNvPr id="20" name="Shape 1221"/>
            <p:cNvPicPr preferRelativeResize="0"/>
            <p:nvPr/>
          </p:nvPicPr>
          <p:blipFill rotWithShape="1">
            <a:blip r:embed="rId6">
              <a:alphaModFix/>
            </a:blip>
            <a:srcRect/>
            <a:stretch/>
          </p:blipFill>
          <p:spPr>
            <a:xfrm>
              <a:off x="2120178" y="1629184"/>
              <a:ext cx="2076321" cy="607275"/>
            </a:xfrm>
            <a:prstGeom prst="rect">
              <a:avLst/>
            </a:prstGeom>
            <a:solidFill>
              <a:srgbClr val="F58321"/>
            </a:solidFill>
            <a:ln>
              <a:noFill/>
            </a:ln>
          </p:spPr>
        </p:pic>
        <p:pic>
          <p:nvPicPr>
            <p:cNvPr id="21" name="Shape 1221"/>
            <p:cNvPicPr preferRelativeResize="0"/>
            <p:nvPr/>
          </p:nvPicPr>
          <p:blipFill rotWithShape="1">
            <a:blip r:embed="rId6">
              <a:alphaModFix/>
            </a:blip>
            <a:srcRect/>
            <a:stretch/>
          </p:blipFill>
          <p:spPr>
            <a:xfrm rot="10800000">
              <a:off x="2120178" y="4774652"/>
              <a:ext cx="2076321" cy="607275"/>
            </a:xfrm>
            <a:prstGeom prst="rect">
              <a:avLst/>
            </a:prstGeom>
            <a:noFill/>
            <a:ln>
              <a:noFill/>
            </a:ln>
          </p:spPr>
        </p:pic>
        <p:pic>
          <p:nvPicPr>
            <p:cNvPr id="22" name="Shape 1221"/>
            <p:cNvPicPr preferRelativeResize="0"/>
            <p:nvPr/>
          </p:nvPicPr>
          <p:blipFill rotWithShape="1">
            <a:blip r:embed="rId6">
              <a:alphaModFix/>
            </a:blip>
            <a:srcRect/>
            <a:stretch/>
          </p:blipFill>
          <p:spPr>
            <a:xfrm rot="10800000">
              <a:off x="4795819" y="4774653"/>
              <a:ext cx="2076321" cy="607275"/>
            </a:xfrm>
            <a:prstGeom prst="rect">
              <a:avLst/>
            </a:prstGeom>
            <a:noFill/>
            <a:ln>
              <a:noFill/>
            </a:ln>
          </p:spPr>
        </p:pic>
      </p:grpSp>
      <p:sp>
        <p:nvSpPr>
          <p:cNvPr id="4" name="Content Placeholder 3"/>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sz="3200" dirty="0"/>
              <a:t>Key concepts </a:t>
            </a:r>
          </a:p>
        </p:txBody>
      </p:sp>
      <p:sp>
        <p:nvSpPr>
          <p:cNvPr id="2" name="Slide Number Placeholder 1"/>
          <p:cNvSpPr>
            <a:spLocks noGrp="1"/>
          </p:cNvSpPr>
          <p:nvPr>
            <p:ph type="sldNum" sz="quarter" idx="10"/>
          </p:nvPr>
        </p:nvSpPr>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767D979C-270F-4D7E-A340-27488D4E02DA}" type="slidenum">
              <a:rPr lang="en-GB">
                <a:solidFill>
                  <a:srgbClr val="008D8E"/>
                </a:solidFill>
                <a:latin typeface="Arial" panose="020B0604020202020204" pitchFamily="34" charset="0"/>
                <a:ea typeface="MS PGothic" panose="020B0600070205080204" pitchFamily="34" charset="-128"/>
                <a:cs typeface="Arial"/>
              </a:rPr>
              <a:pPr defTabSz="914080">
                <a:defRPr/>
              </a:pPr>
              <a:t>11</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23113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3928C-BCE0-42B0-A6EC-B30F8FF565EC}"/>
              </a:ext>
            </a:extLst>
          </p:cNvPr>
          <p:cNvSpPr>
            <a:spLocks noGrp="1"/>
          </p:cNvSpPr>
          <p:nvPr>
            <p:ph type="title"/>
          </p:nvPr>
        </p:nvSpPr>
        <p:spPr/>
        <p:txBody>
          <a:bodyPr/>
          <a:lstStyle/>
          <a:p>
            <a:r>
              <a:rPr lang="en-GB" dirty="0"/>
              <a:t>Summary view</a:t>
            </a:r>
          </a:p>
        </p:txBody>
      </p:sp>
      <p:sp>
        <p:nvSpPr>
          <p:cNvPr id="3" name="Content Placeholder 2">
            <a:extLst>
              <a:ext uri="{FF2B5EF4-FFF2-40B4-BE49-F238E27FC236}">
                <a16:creationId xmlns:a16="http://schemas.microsoft.com/office/drawing/2014/main" xmlns="" id="{8113380B-76EF-4342-BE4A-55660A5A1762}"/>
              </a:ext>
            </a:extLst>
          </p:cNvPr>
          <p:cNvSpPr>
            <a:spLocks noGrp="1"/>
          </p:cNvSpPr>
          <p:nvPr>
            <p:ph idx="1"/>
          </p:nvPr>
        </p:nvSpPr>
        <p:spPr>
          <a:xfrm>
            <a:off x="457200" y="1484785"/>
            <a:ext cx="8208964" cy="4248472"/>
          </a:xfrm>
        </p:spPr>
        <p:txBody>
          <a:bodyPr>
            <a:normAutofit fontScale="92500" lnSpcReduction="20000"/>
          </a:bodyPr>
          <a:lstStyle/>
          <a:p>
            <a:r>
              <a:rPr lang="en-GB" dirty="0"/>
              <a:t>Welcome addition to guidance, but could be made more easy for the charity user by being set out in a Notice</a:t>
            </a:r>
          </a:p>
          <a:p>
            <a:r>
              <a:rPr lang="en-GB" dirty="0"/>
              <a:t>We understand that changes can be made by HMRC if convincing suggestions are made</a:t>
            </a:r>
          </a:p>
          <a:p>
            <a:r>
              <a:rPr lang="en-GB" dirty="0"/>
              <a:t>These may plug the gaps in what appears to be guidance slanted towards public funding issues</a:t>
            </a:r>
          </a:p>
          <a:p>
            <a:r>
              <a:rPr lang="en-GB" dirty="0"/>
              <a:t>Not all of the ‘tests’ appear convincing, but opinions will vary</a:t>
            </a:r>
          </a:p>
          <a:p>
            <a:r>
              <a:rPr lang="en-GB" dirty="0"/>
              <a:t>Lacks an imaginative policy element, but perhaps that’s more than can be expected</a:t>
            </a:r>
          </a:p>
          <a:p>
            <a:r>
              <a:rPr lang="en-GB" dirty="0"/>
              <a:t>Does not change the landscape very much which will reassure many</a:t>
            </a:r>
          </a:p>
          <a:p>
            <a:r>
              <a:rPr lang="en-GB" dirty="0"/>
              <a:t>The proof of the pudding will be in the eating</a:t>
            </a:r>
          </a:p>
        </p:txBody>
      </p:sp>
      <p:sp>
        <p:nvSpPr>
          <p:cNvPr id="4" name="Footer Placeholder 3">
            <a:extLst>
              <a:ext uri="{FF2B5EF4-FFF2-40B4-BE49-F238E27FC236}">
                <a16:creationId xmlns:a16="http://schemas.microsoft.com/office/drawing/2014/main" xmlns="" id="{1E877B46-4CEB-43D5-B999-90DB87DEFE45}"/>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27813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Advertising</a:t>
            </a:r>
          </a:p>
        </p:txBody>
      </p:sp>
      <p:sp>
        <p:nvSpPr>
          <p:cNvPr id="39939" name="Content Placeholder 2"/>
          <p:cNvSpPr>
            <a:spLocks noGrp="1"/>
          </p:cNvSpPr>
          <p:nvPr>
            <p:ph idx="4294967295"/>
          </p:nvPr>
        </p:nvSpPr>
        <p:spPr>
          <a:xfrm>
            <a:off x="468314" y="1628775"/>
            <a:ext cx="8208962" cy="4216399"/>
          </a:xfrm>
        </p:spPr>
        <p:txBody>
          <a:bodyPr/>
          <a:lstStyle/>
          <a:p>
            <a:r>
              <a:rPr lang="en-US" sz="2400" dirty="0"/>
              <a:t>The scope of item 8</a:t>
            </a:r>
          </a:p>
          <a:p>
            <a:r>
              <a:rPr lang="en-US" sz="2400" dirty="0"/>
              <a:t>The ‘carve out’ of Note 10A</a:t>
            </a:r>
          </a:p>
          <a:p>
            <a:r>
              <a:rPr lang="en-US" sz="2400" dirty="0"/>
              <a:t>HMRC’s apparent view of the impact of 10A on some electronic advertising</a:t>
            </a:r>
          </a:p>
          <a:p>
            <a:r>
              <a:rPr lang="en-US" sz="2400" dirty="0"/>
              <a:t>What we can do about it</a:t>
            </a:r>
          </a:p>
          <a:p>
            <a:r>
              <a:rPr lang="en-US" sz="2400" dirty="0"/>
              <a:t>What to do in the meantime</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solidFill>
                  <a:schemeClr val="accent2"/>
                </a:solidFill>
                <a:latin typeface="Lato Light" pitchFamily="34" charset="0"/>
              </a:rPr>
              <a:t>The voice of charities on Tax</a:t>
            </a:r>
          </a:p>
          <a:p>
            <a:pPr eaLnBrk="1" hangingPunct="1"/>
            <a:endParaRPr lang="en-GB" altLang="en-US" dirty="0">
              <a:solidFill>
                <a:schemeClr val="accent2"/>
              </a:solidFill>
              <a:latin typeface="Lato Light" pitchFamily="34" charset="0"/>
            </a:endParaRPr>
          </a:p>
        </p:txBody>
      </p:sp>
    </p:spTree>
    <p:extLst>
      <p:ext uri="{BB962C8B-B14F-4D97-AF65-F5344CB8AC3E}">
        <p14:creationId xmlns:p14="http://schemas.microsoft.com/office/powerpoint/2010/main" val="6015507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Case discussion</a:t>
            </a:r>
          </a:p>
        </p:txBody>
      </p:sp>
      <p:sp>
        <p:nvSpPr>
          <p:cNvPr id="39939" name="Content Placeholder 2"/>
          <p:cNvSpPr>
            <a:spLocks noGrp="1"/>
          </p:cNvSpPr>
          <p:nvPr>
            <p:ph idx="4294967295"/>
          </p:nvPr>
        </p:nvSpPr>
        <p:spPr>
          <a:xfrm>
            <a:off x="468314" y="1628775"/>
            <a:ext cx="8208962" cy="4216399"/>
          </a:xfrm>
        </p:spPr>
        <p:txBody>
          <a:bodyPr/>
          <a:lstStyle/>
          <a:p>
            <a:r>
              <a:rPr lang="en-US" sz="2400" i="1" dirty="0"/>
              <a:t>University of Cambridge</a:t>
            </a:r>
            <a:r>
              <a:rPr lang="en-US" sz="2400" dirty="0"/>
              <a:t> – investment management fees input tax</a:t>
            </a:r>
          </a:p>
          <a:p>
            <a:r>
              <a:rPr lang="en-US" sz="2400" i="1" dirty="0"/>
              <a:t>Paragon</a:t>
            </a:r>
            <a:r>
              <a:rPr lang="en-US" sz="2400" dirty="0"/>
              <a:t> – possible ramifications for printed mail packs</a:t>
            </a:r>
          </a:p>
          <a:p>
            <a:r>
              <a:rPr lang="en-US" sz="2400" i="1" dirty="0"/>
              <a:t>Harley Davidson – </a:t>
            </a:r>
            <a:r>
              <a:rPr lang="en-US" sz="2400" dirty="0"/>
              <a:t>possible application to charitable membership schemes</a:t>
            </a:r>
          </a:p>
          <a:p>
            <a:r>
              <a:rPr lang="en-US" sz="2400" i="1" dirty="0"/>
              <a:t>Wakefield College –</a:t>
            </a:r>
            <a:r>
              <a:rPr lang="en-US" sz="2400" dirty="0"/>
              <a:t> the last hurrah for non-business transactions?</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solidFill>
                  <a:schemeClr val="accent2"/>
                </a:solidFill>
                <a:latin typeface="Lato Light" pitchFamily="34" charset="0"/>
              </a:rPr>
              <a:t>The voice of charities on Tax</a:t>
            </a:r>
          </a:p>
          <a:p>
            <a:pPr eaLnBrk="1" hangingPunct="1"/>
            <a:endParaRPr lang="en-GB" altLang="en-US" dirty="0">
              <a:solidFill>
                <a:schemeClr val="accent2"/>
              </a:solidFill>
              <a:latin typeface="Lato Light" pitchFamily="34" charset="0"/>
            </a:endParaRPr>
          </a:p>
        </p:txBody>
      </p:sp>
    </p:spTree>
    <p:extLst>
      <p:ext uri="{BB962C8B-B14F-4D97-AF65-F5344CB8AC3E}">
        <p14:creationId xmlns:p14="http://schemas.microsoft.com/office/powerpoint/2010/main" val="20582481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US" dirty="0"/>
              <a:t>HMRC Policy on input tax following </a:t>
            </a:r>
            <a:r>
              <a:rPr lang="en-US" i="1" dirty="0" err="1"/>
              <a:t>Sveda</a:t>
            </a:r>
            <a:endParaRPr lang="en-GB" altLang="en-US" dirty="0">
              <a:latin typeface="Lato" pitchFamily="34" charset="0"/>
            </a:endParaRPr>
          </a:p>
        </p:txBody>
      </p:sp>
      <p:sp>
        <p:nvSpPr>
          <p:cNvPr id="39939" name="Content Placeholder 2"/>
          <p:cNvSpPr>
            <a:spLocks noGrp="1"/>
          </p:cNvSpPr>
          <p:nvPr>
            <p:ph idx="4294967295"/>
          </p:nvPr>
        </p:nvSpPr>
        <p:spPr>
          <a:xfrm>
            <a:off x="468314" y="1628775"/>
            <a:ext cx="8208962" cy="4216399"/>
          </a:xfrm>
        </p:spPr>
        <p:txBody>
          <a:bodyPr/>
          <a:lstStyle/>
          <a:p>
            <a:r>
              <a:rPr lang="en-US" sz="2400" dirty="0"/>
              <a:t>Indications that HMRC continues to think charities are not covered by </a:t>
            </a:r>
            <a:r>
              <a:rPr lang="en-US" sz="2400" i="1" dirty="0" err="1"/>
              <a:t>Sveda</a:t>
            </a:r>
            <a:endParaRPr lang="en-US" sz="2400" dirty="0"/>
          </a:p>
          <a:p>
            <a:r>
              <a:rPr lang="en-US" sz="2400" dirty="0"/>
              <a:t>The message from the </a:t>
            </a:r>
            <a:r>
              <a:rPr lang="en-US" sz="2400" i="1" dirty="0"/>
              <a:t>Will Woodlands </a:t>
            </a:r>
            <a:r>
              <a:rPr lang="en-US" sz="2400" dirty="0"/>
              <a:t>decision</a:t>
            </a:r>
          </a:p>
          <a:p>
            <a:r>
              <a:rPr lang="en-US" sz="2400" i="1" dirty="0"/>
              <a:t>Iberdrola – </a:t>
            </a:r>
            <a:r>
              <a:rPr lang="en-US" sz="2400" dirty="0"/>
              <a:t>and the loose end the CJEU left dangling</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solidFill>
                  <a:schemeClr val="accent2"/>
                </a:solidFill>
                <a:latin typeface="Lato Light" pitchFamily="34" charset="0"/>
              </a:rPr>
              <a:t>The voice of charities on Tax</a:t>
            </a:r>
          </a:p>
          <a:p>
            <a:pPr eaLnBrk="1" hangingPunct="1"/>
            <a:endParaRPr lang="en-GB" altLang="en-US" dirty="0">
              <a:solidFill>
                <a:schemeClr val="accent2"/>
              </a:solidFill>
              <a:latin typeface="Lato Light" pitchFamily="34" charset="0"/>
            </a:endParaRPr>
          </a:p>
        </p:txBody>
      </p:sp>
    </p:spTree>
    <p:extLst>
      <p:ext uri="{BB962C8B-B14F-4D97-AF65-F5344CB8AC3E}">
        <p14:creationId xmlns:p14="http://schemas.microsoft.com/office/powerpoint/2010/main" val="13101384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Q&amp;A</a:t>
            </a:r>
          </a:p>
        </p:txBody>
      </p:sp>
      <p:sp>
        <p:nvSpPr>
          <p:cNvPr id="15363" name="Text Placeholder 2"/>
          <p:cNvSpPr>
            <a:spLocks noGrp="1"/>
          </p:cNvSpPr>
          <p:nvPr>
            <p:ph type="body" sz="quarter" idx="13"/>
          </p:nvPr>
        </p:nvSpPr>
        <p:spPr>
          <a:xfrm>
            <a:off x="503241" y="3269975"/>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chemeClr val="accent2"/>
                </a:solidFill>
                <a:latin typeface="Lato Light" pitchFamily="34" charset="0"/>
              </a:rPr>
              <a:t>The voice of charities on Tax</a:t>
            </a:r>
          </a:p>
          <a:p>
            <a:endParaRPr lang="en-GB" altLang="en-US" dirty="0">
              <a:solidFill>
                <a:schemeClr val="accent2"/>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GB" altLang="en-US" sz="2000" b="1" kern="0" dirty="0">
                <a:latin typeface="Lato Light" pitchFamily="34" charset="0"/>
              </a:rPr>
              <a:t>#CTG2018</a:t>
            </a:r>
          </a:p>
        </p:txBody>
      </p:sp>
    </p:spTree>
    <p:extLst>
      <p:ext uri="{BB962C8B-B14F-4D97-AF65-F5344CB8AC3E}">
        <p14:creationId xmlns:p14="http://schemas.microsoft.com/office/powerpoint/2010/main" val="34141557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34845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71489" y="77788"/>
            <a:ext cx="8229600" cy="1016001"/>
          </a:xfrm>
        </p:spPr>
        <p:txBody>
          <a:bodyPr/>
          <a:lstStyle/>
          <a:p>
            <a:pPr eaLnBrk="1" hangingPunct="1"/>
            <a:r>
              <a:rPr lang="en-GB" sz="3200" dirty="0"/>
              <a:t>What will MTD mean for Charities?</a:t>
            </a:r>
          </a:p>
        </p:txBody>
      </p:sp>
      <p:sp>
        <p:nvSpPr>
          <p:cNvPr id="3" name="Content Placeholder 2"/>
          <p:cNvSpPr>
            <a:spLocks noGrp="1"/>
          </p:cNvSpPr>
          <p:nvPr>
            <p:ph sz="half" idx="1"/>
          </p:nvPr>
        </p:nvSpPr>
        <p:spPr>
          <a:xfrm>
            <a:off x="485777" y="923926"/>
            <a:ext cx="7170619" cy="4890020"/>
          </a:xfrm>
        </p:spPr>
        <p:txBody>
          <a:bodyPr/>
          <a:lstStyle/>
          <a:p>
            <a:pPr marL="1586" lvl="1" indent="0">
              <a:buNone/>
            </a:pPr>
            <a:r>
              <a:rPr lang="en-US" u="sng" dirty="0"/>
              <a:t>Income Tax </a:t>
            </a:r>
            <a:r>
              <a:rPr lang="en-GB" u="sng" dirty="0"/>
              <a:t>(IT) -Voluntary; </a:t>
            </a:r>
          </a:p>
          <a:p>
            <a:pPr lvl="2"/>
            <a:r>
              <a:rPr lang="en-GB" sz="1800" dirty="0"/>
              <a:t>For entities paying IT, an exemption exists for trustees of charitable trusts</a:t>
            </a:r>
          </a:p>
          <a:p>
            <a:pPr lvl="2"/>
            <a:r>
              <a:rPr lang="en-GB" sz="1800" dirty="0"/>
              <a:t>The non-trading activities of charities are out of scope but  charitable trading subsidiaries are in scope retaining parity with trading competitors. </a:t>
            </a:r>
          </a:p>
          <a:p>
            <a:r>
              <a:rPr lang="en-US" dirty="0"/>
              <a:t>   </a:t>
            </a:r>
          </a:p>
          <a:p>
            <a:r>
              <a:rPr lang="en-US" u="sng" dirty="0">
                <a:solidFill>
                  <a:schemeClr val="tx1"/>
                </a:solidFill>
              </a:rPr>
              <a:t>VAT - Mandated </a:t>
            </a:r>
            <a:r>
              <a:rPr lang="en-GB" dirty="0">
                <a:solidFill>
                  <a:schemeClr val="tx1"/>
                </a:solidFill>
              </a:rPr>
              <a:t>  </a:t>
            </a:r>
          </a:p>
          <a:p>
            <a:pPr marL="604628" lvl="2" indent="-285651">
              <a:buFont typeface="Arial" panose="020B0604020202020204" pitchFamily="34" charset="0"/>
              <a:buChar char="•"/>
            </a:pPr>
            <a:r>
              <a:rPr lang="en-GB" sz="1800" dirty="0"/>
              <a:t>VAT rules remain applicable as now. Only charities who are VAT registered and with taxable turnover above the VAT registration threshold will be mandated to use MTD from April 2019.</a:t>
            </a:r>
          </a:p>
          <a:p>
            <a:pPr marL="0" indent="0"/>
            <a:endParaRPr lang="en-US" dirty="0">
              <a:solidFill>
                <a:schemeClr val="tx1"/>
              </a:solidFill>
            </a:endParaRPr>
          </a:p>
          <a:p>
            <a:pPr marL="0" indent="0"/>
            <a:r>
              <a:rPr lang="en-US" dirty="0">
                <a:solidFill>
                  <a:schemeClr val="tx1"/>
                </a:solidFill>
              </a:rPr>
              <a:t>   </a:t>
            </a:r>
            <a:r>
              <a:rPr lang="en-US" u="sng" dirty="0">
                <a:solidFill>
                  <a:schemeClr val="tx1"/>
                </a:solidFill>
              </a:rPr>
              <a:t>CT </a:t>
            </a:r>
          </a:p>
          <a:p>
            <a:pPr marL="604628" lvl="2" indent="-285651">
              <a:buFont typeface="Arial" panose="020B0604020202020204" pitchFamily="34" charset="0"/>
              <a:buChar char="•"/>
            </a:pPr>
            <a:r>
              <a:rPr lang="en-GB" sz="1800" dirty="0"/>
              <a:t>No decision on when MTD will be introduced for Corporation Tax or the detailed design.  </a:t>
            </a:r>
            <a:endParaRPr lang="en-GB" dirty="0">
              <a:solidFill>
                <a:schemeClr val="tx1"/>
              </a:solidFill>
            </a:endParaRPr>
          </a:p>
        </p:txBody>
      </p:sp>
      <p:pic>
        <p:nvPicPr>
          <p:cNvPr id="14340" name="Picture 1" descr="ques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3683" y="2234018"/>
            <a:ext cx="1636713" cy="250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4538667" y="6245229"/>
            <a:ext cx="4167187" cy="123110"/>
          </a:xfrm>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375B26E0-76C9-4066-9D2A-4ED42B7AF24D}" type="slidenum">
              <a:rPr lang="en-GB">
                <a:solidFill>
                  <a:srgbClr val="008D8E"/>
                </a:solidFill>
                <a:latin typeface="Arial" panose="020B0604020202020204" pitchFamily="34" charset="0"/>
                <a:ea typeface="MS PGothic" panose="020B0600070205080204" pitchFamily="34" charset="-128"/>
                <a:cs typeface="Arial"/>
              </a:rPr>
              <a:pPr defTabSz="914080">
                <a:defRPr/>
              </a:pPr>
              <a:t>12</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37080202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‘Businesses’ with taxable turnover above the VAT registration threshold (currently £85,000) will be mandated from April 2019, to:</a:t>
            </a:r>
          </a:p>
          <a:p>
            <a:pPr marL="0" indent="0"/>
            <a:endParaRPr lang="en-GB" dirty="0">
              <a:solidFill>
                <a:schemeClr val="tx1"/>
              </a:solidFill>
              <a:latin typeface="Arial" panose="020B0604020202020204" pitchFamily="34" charset="0"/>
              <a:cs typeface="Arial" panose="020B0604020202020204" pitchFamily="34" charset="0"/>
            </a:endParaRPr>
          </a:p>
          <a:p>
            <a:pPr lvl="2"/>
            <a:r>
              <a:rPr lang="en-GB" sz="1800" dirty="0">
                <a:solidFill>
                  <a:schemeClr val="tx2"/>
                </a:solidFill>
                <a:latin typeface="Arial" panose="020B0604020202020204" pitchFamily="34" charset="0"/>
                <a:cs typeface="Arial" panose="020B0604020202020204" pitchFamily="34" charset="0"/>
              </a:rPr>
              <a:t>keep VAT business records </a:t>
            </a:r>
          </a:p>
          <a:p>
            <a:pPr lvl="2"/>
            <a:r>
              <a:rPr lang="en-GB" sz="1800" dirty="0">
                <a:solidFill>
                  <a:schemeClr val="tx2"/>
                </a:solidFill>
                <a:latin typeface="Arial" panose="020B0604020202020204" pitchFamily="34" charset="0"/>
                <a:cs typeface="Arial" panose="020B0604020202020204" pitchFamily="34" charset="0"/>
              </a:rPr>
              <a:t>provide their VAT Returns to HMRC through ‘functional compatible software’</a:t>
            </a:r>
          </a:p>
          <a:p>
            <a:pP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Applies to charities registered for VAT in exactly the same way as any other registered entity</a:t>
            </a:r>
          </a:p>
          <a:p>
            <a:pPr marL="0" indent="0"/>
            <a:endParaRPr lang="en-GB"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Making Tax Digital will be available on a voluntary basis to other VAT registered entities</a:t>
            </a:r>
          </a:p>
          <a:p>
            <a:pPr>
              <a:buFont typeface="Arial" panose="020B0604020202020204" pitchFamily="34" charset="0"/>
              <a:buChar char="•"/>
            </a:pPr>
            <a:endParaRPr lang="en-GB" dirty="0">
              <a:solidFill>
                <a:schemeClr val="tx1"/>
              </a:solidFill>
              <a:cs typeface="Arial" panose="020B0604020202020204" pitchFamily="34" charset="0"/>
            </a:endParaRPr>
          </a:p>
          <a:p>
            <a:pPr>
              <a:buFont typeface="Arial" panose="020B0604020202020204" pitchFamily="34" charset="0"/>
              <a:buChar char="•"/>
            </a:pPr>
            <a:r>
              <a:rPr lang="en-GB" dirty="0">
                <a:solidFill>
                  <a:schemeClr val="tx1"/>
                </a:solidFill>
                <a:cs typeface="Arial" panose="020B0604020202020204" pitchFamily="34" charset="0"/>
              </a:rPr>
              <a:t>(MTD will not mandate other taxes before April 2020 at the earliest)</a:t>
            </a:r>
            <a:endParaRPr lang="en-GB" dirty="0"/>
          </a:p>
          <a:p>
            <a:pP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endParaRPr lang="en-GB" dirty="0"/>
          </a:p>
        </p:txBody>
      </p:sp>
      <p:sp>
        <p:nvSpPr>
          <p:cNvPr id="3" name="Title 2"/>
          <p:cNvSpPr>
            <a:spLocks noGrp="1"/>
          </p:cNvSpPr>
          <p:nvPr>
            <p:ph type="title"/>
          </p:nvPr>
        </p:nvSpPr>
        <p:spPr/>
        <p:txBody>
          <a:bodyPr/>
          <a:lstStyle/>
          <a:p>
            <a:r>
              <a:rPr lang="en-GB" sz="3200" dirty="0"/>
              <a:t>What is MTD for VAT? </a:t>
            </a:r>
          </a:p>
        </p:txBody>
      </p:sp>
      <p:sp>
        <p:nvSpPr>
          <p:cNvPr id="4" name="Slide Number Placeholder 3"/>
          <p:cNvSpPr>
            <a:spLocks noGrp="1"/>
          </p:cNvSpPr>
          <p:nvPr>
            <p:ph type="sldNum" sz="quarter" idx="10"/>
          </p:nvPr>
        </p:nvSpPr>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811524BC-1FD0-4927-AC69-263742CEED2F}" type="slidenum">
              <a:rPr lang="en-GB">
                <a:solidFill>
                  <a:srgbClr val="008D8E"/>
                </a:solidFill>
                <a:latin typeface="Arial" panose="020B0604020202020204" pitchFamily="34" charset="0"/>
                <a:ea typeface="MS PGothic" panose="020B0600070205080204" pitchFamily="34" charset="-128"/>
                <a:cs typeface="Arial"/>
              </a:rPr>
              <a:pPr defTabSz="914080">
                <a:defRPr/>
              </a:pPr>
              <a:t>13</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23045115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49" y="1531937"/>
            <a:ext cx="8229600" cy="3258431"/>
          </a:xfrm>
        </p:spPr>
        <p:txBody>
          <a:bodyPr/>
          <a:lstStyle/>
          <a:p>
            <a:pPr lvl="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Primary powers in VAT Act as amended by Finance (No.2) Act 2017</a:t>
            </a:r>
          </a:p>
          <a:p>
            <a:pPr marL="0" indent="0"/>
            <a:endParaRPr lang="en-GB" dirty="0">
              <a:solidFill>
                <a:schemeClr val="tx1"/>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Consultation on draft VAT Regulations closed on 9 February 2018; Regulations have now been laid.  Changes made from consultation draft: </a:t>
            </a:r>
          </a:p>
          <a:p>
            <a:pPr lvl="0">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664930" lvl="2" indent="-342780">
              <a:buFont typeface="+mj-lt"/>
              <a:buAutoNum type="arabicPeriod"/>
            </a:pPr>
            <a:r>
              <a:rPr lang="en-GB" dirty="0">
                <a:latin typeface="Arial" panose="020B0604020202020204" pitchFamily="34" charset="0"/>
                <a:cs typeface="Arial" panose="020B0604020202020204" pitchFamily="34" charset="0"/>
              </a:rPr>
              <a:t>Businesses leaving MTD can consider alternative methods of preserving their records rather than having to keep them in a specified MTD format.</a:t>
            </a:r>
          </a:p>
          <a:p>
            <a:pPr marL="664930" lvl="2" indent="-342780">
              <a:buFont typeface="+mj-lt"/>
              <a:buAutoNum type="arabicPeriod"/>
            </a:pPr>
            <a:r>
              <a:rPr lang="en-GB" dirty="0">
                <a:latin typeface="Arial" panose="020B0604020202020204" pitchFamily="34" charset="0"/>
                <a:cs typeface="Arial" panose="020B0604020202020204" pitchFamily="34" charset="0"/>
              </a:rPr>
              <a:t>A power to vary or relax requirements (for recording information) via directions </a:t>
            </a:r>
            <a:endParaRPr lang="en-GB" sz="1600"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Expect to publish VAT Notice in early summer </a:t>
            </a:r>
            <a:endParaRPr lang="en-GB" dirty="0"/>
          </a:p>
        </p:txBody>
      </p:sp>
      <p:sp>
        <p:nvSpPr>
          <p:cNvPr id="3" name="Title 2"/>
          <p:cNvSpPr>
            <a:spLocks noGrp="1"/>
          </p:cNvSpPr>
          <p:nvPr>
            <p:ph type="title"/>
          </p:nvPr>
        </p:nvSpPr>
        <p:spPr/>
        <p:txBody>
          <a:bodyPr/>
          <a:lstStyle/>
          <a:p>
            <a:r>
              <a:rPr lang="en-GB" sz="3200" dirty="0"/>
              <a:t>MTD VAT Legislation </a:t>
            </a:r>
          </a:p>
        </p:txBody>
      </p:sp>
      <p:sp>
        <p:nvSpPr>
          <p:cNvPr id="4" name="Slide Number Placeholder 3"/>
          <p:cNvSpPr>
            <a:spLocks noGrp="1"/>
          </p:cNvSpPr>
          <p:nvPr>
            <p:ph type="sldNum" sz="quarter" idx="10"/>
          </p:nvPr>
        </p:nvSpPr>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811524BC-1FD0-4927-AC69-263742CEED2F}" type="slidenum">
              <a:rPr lang="en-GB">
                <a:solidFill>
                  <a:srgbClr val="008D8E"/>
                </a:solidFill>
                <a:latin typeface="Arial" panose="020B0604020202020204" pitchFamily="34" charset="0"/>
                <a:ea typeface="MS PGothic" panose="020B0600070205080204" pitchFamily="34" charset="-128"/>
                <a:cs typeface="Arial"/>
              </a:rPr>
              <a:pPr defTabSz="914080">
                <a:defRPr/>
              </a:pPr>
              <a:t>14</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40653998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426031" y="2130137"/>
          <a:ext cx="8298873" cy="1710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p:cNvGrpSpPr/>
          <p:nvPr/>
        </p:nvGrpSpPr>
        <p:grpSpPr>
          <a:xfrm>
            <a:off x="3856161" y="5082845"/>
            <a:ext cx="1863602" cy="804006"/>
            <a:chOff x="8884" y="403075"/>
            <a:chExt cx="2655494" cy="1593296"/>
          </a:xfrm>
        </p:grpSpPr>
        <p:sp>
          <p:nvSpPr>
            <p:cNvPr id="28" name="Rounded Rectangle 27"/>
            <p:cNvSpPr/>
            <p:nvPr/>
          </p:nvSpPr>
          <p:spPr>
            <a:xfrm>
              <a:off x="8884" y="403075"/>
              <a:ext cx="2655494" cy="1593296"/>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55550" y="449741"/>
              <a:ext cx="2562162" cy="1499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723" tIns="65723" rIns="65723" bIns="65723" numCol="1" spcCol="1270" anchor="ctr" anchorCtr="0">
              <a:noAutofit/>
            </a:bodyPr>
            <a:lstStyle/>
            <a:p>
              <a:pPr algn="ctr" defTabSz="766497">
                <a:lnSpc>
                  <a:spcPct val="90000"/>
                </a:lnSpc>
                <a:spcAft>
                  <a:spcPct val="35000"/>
                </a:spcAft>
                <a:defRPr/>
              </a:pPr>
              <a:r>
                <a:rPr lang="en-GB" dirty="0">
                  <a:solidFill>
                    <a:prstClr val="black">
                      <a:hueOff val="0"/>
                      <a:satOff val="0"/>
                      <a:lumOff val="0"/>
                      <a:alphaOff val="0"/>
                    </a:prstClr>
                  </a:solidFill>
                  <a:latin typeface="Arial" panose="020B0604020202020204" pitchFamily="34" charset="0"/>
                  <a:cs typeface="Arial" panose="020B0604020202020204" pitchFamily="34" charset="0"/>
                </a:rPr>
                <a:t>Adjustments</a:t>
              </a:r>
            </a:p>
          </p:txBody>
        </p:sp>
      </p:grpSp>
      <p:sp>
        <p:nvSpPr>
          <p:cNvPr id="13" name="Oval Callout 12"/>
          <p:cNvSpPr/>
          <p:nvPr/>
        </p:nvSpPr>
        <p:spPr>
          <a:xfrm>
            <a:off x="714119" y="4334346"/>
            <a:ext cx="1648082" cy="1101257"/>
          </a:xfrm>
          <a:prstGeom prst="wedgeEllipseCallout">
            <a:avLst>
              <a:gd name="adj1" fmla="val -13318"/>
              <a:gd name="adj2" fmla="val -92632"/>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08" tIns="45705" rIns="91408" bIns="45705" rtlCol="0" anchor="ctr"/>
          <a:lstStyle/>
          <a:p>
            <a:pPr algn="ctr" defTabSz="914080">
              <a:defRPr/>
            </a:pPr>
            <a:r>
              <a:rPr lang="en-GB" sz="1200" dirty="0">
                <a:solidFill>
                  <a:prstClr val="black"/>
                </a:solidFill>
                <a:latin typeface="Arial" panose="020B0604020202020204" pitchFamily="34" charset="0"/>
                <a:cs typeface="Arial" panose="020B0604020202020204" pitchFamily="34" charset="0"/>
              </a:rPr>
              <a:t>This could be a spreadsheet</a:t>
            </a:r>
          </a:p>
        </p:txBody>
      </p:sp>
      <p:grpSp>
        <p:nvGrpSpPr>
          <p:cNvPr id="16" name="Group 15"/>
          <p:cNvGrpSpPr/>
          <p:nvPr/>
        </p:nvGrpSpPr>
        <p:grpSpPr>
          <a:xfrm rot="16200000">
            <a:off x="4114420" y="3822625"/>
            <a:ext cx="1242365" cy="1278083"/>
            <a:chOff x="2528187" y="825076"/>
            <a:chExt cx="1711999" cy="731841"/>
          </a:xfrm>
        </p:grpSpPr>
        <p:sp>
          <p:nvSpPr>
            <p:cNvPr id="18" name="Right Arrow 17"/>
            <p:cNvSpPr/>
            <p:nvPr/>
          </p:nvSpPr>
          <p:spPr>
            <a:xfrm>
              <a:off x="2595112" y="825076"/>
              <a:ext cx="1645074" cy="731841"/>
            </a:xfrm>
            <a:prstGeom prst="rightArrow">
              <a:avLst>
                <a:gd name="adj1" fmla="val 60000"/>
                <a:gd name="adj2" fmla="val 50000"/>
              </a:avLst>
            </a:prstGeom>
            <a:solidFill>
              <a:srgbClr val="ED7C59"/>
            </a:solid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9" name="Right Arrow 4"/>
            <p:cNvSpPr/>
            <p:nvPr/>
          </p:nvSpPr>
          <p:spPr>
            <a:xfrm rot="5400000">
              <a:off x="3088352" y="420963"/>
              <a:ext cx="437192" cy="15575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366585">
                <a:lnSpc>
                  <a:spcPct val="90000"/>
                </a:lnSpc>
                <a:spcAft>
                  <a:spcPct val="35000"/>
                </a:spcAft>
                <a:defRPr/>
              </a:pPr>
              <a:r>
                <a:rPr lang="en-US" sz="1000" dirty="0">
                  <a:solidFill>
                    <a:prstClr val="black"/>
                  </a:solidFill>
                  <a:latin typeface="Arial" panose="020B0604020202020204" pitchFamily="34" charset="0"/>
                  <a:cs typeface="Arial" panose="020B0604020202020204" pitchFamily="34" charset="0"/>
                </a:rPr>
                <a:t>Adjustment by manual intervention  </a:t>
              </a:r>
              <a:endParaRPr lang="en-GB" sz="10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grpSp>
      <p:sp>
        <p:nvSpPr>
          <p:cNvPr id="20" name="Oval Callout 19"/>
          <p:cNvSpPr/>
          <p:nvPr/>
        </p:nvSpPr>
        <p:spPr>
          <a:xfrm>
            <a:off x="6452317" y="4187536"/>
            <a:ext cx="2285113" cy="2171700"/>
          </a:xfrm>
          <a:prstGeom prst="wedgeEllipseCallout">
            <a:avLst>
              <a:gd name="adj1" fmla="val -89416"/>
              <a:gd name="adj2" fmla="val 12245"/>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08" tIns="45705" rIns="91408" bIns="45705" rtlCol="0" anchor="ctr"/>
          <a:lstStyle/>
          <a:p>
            <a:pPr algn="ctr" defTabSz="914080">
              <a:defRPr/>
            </a:pPr>
            <a:r>
              <a:rPr lang="en-US" sz="1000" dirty="0">
                <a:solidFill>
                  <a:prstClr val="black"/>
                </a:solidFill>
                <a:latin typeface="Arial" panose="020B0604020202020204" pitchFamily="34" charset="0"/>
                <a:cs typeface="Arial" panose="020B0604020202020204" pitchFamily="34" charset="0"/>
              </a:rPr>
              <a:t>This could range from correcting mistakes to adjustments required by VAT law.  Could take place within the confines of a single software product</a:t>
            </a:r>
            <a:r>
              <a:rPr lang="en-US" sz="1200" dirty="0">
                <a:solidFill>
                  <a:prstClr val="black"/>
                </a:solidFill>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lstStyle/>
          <a:p>
            <a:r>
              <a:rPr lang="en-GB" sz="3200" dirty="0"/>
              <a:t>MTD Digital links and adjustments in practice (example 1) </a:t>
            </a:r>
          </a:p>
        </p:txBody>
      </p:sp>
      <p:sp>
        <p:nvSpPr>
          <p:cNvPr id="3" name="Slide Number Placeholder 2"/>
          <p:cNvSpPr>
            <a:spLocks noGrp="1"/>
          </p:cNvSpPr>
          <p:nvPr>
            <p:ph type="sldNum" sz="quarter" idx="10"/>
          </p:nvPr>
        </p:nvSpPr>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811524BC-1FD0-4927-AC69-263742CEED2F}" type="slidenum">
              <a:rPr lang="en-GB">
                <a:solidFill>
                  <a:srgbClr val="008D8E"/>
                </a:solidFill>
                <a:latin typeface="Arial" panose="020B0604020202020204" pitchFamily="34" charset="0"/>
                <a:ea typeface="MS PGothic" panose="020B0600070205080204" pitchFamily="34" charset="-128"/>
                <a:cs typeface="Arial"/>
              </a:rPr>
              <a:pPr defTabSz="914080">
                <a:defRPr/>
              </a:pPr>
              <a:t>15</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352148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MTD Digital links and adjustments in practice (example 2) </a:t>
            </a:r>
          </a:p>
        </p:txBody>
      </p:sp>
      <p:sp>
        <p:nvSpPr>
          <p:cNvPr id="4" name="Slide Number Placeholder 3"/>
          <p:cNvSpPr>
            <a:spLocks noGrp="1"/>
          </p:cNvSpPr>
          <p:nvPr>
            <p:ph type="sldNum" sz="quarter" idx="10"/>
          </p:nvPr>
        </p:nvSpPr>
        <p:spPr/>
        <p:txBody>
          <a:bodyPr/>
          <a:lstStyle/>
          <a:p>
            <a:pPr defTabSz="914080">
              <a:defRPr/>
            </a:pPr>
            <a:r>
              <a:rPr lang="en-GB" dirty="0">
                <a:solidFill>
                  <a:srgbClr val="3B3A3D"/>
                </a:solidFill>
                <a:latin typeface="Arial" panose="020B0604020202020204" pitchFamily="34" charset="0"/>
                <a:ea typeface="MS PGothic" panose="020B0600070205080204" pitchFamily="34" charset="-128"/>
                <a:cs typeface="Arial"/>
              </a:rPr>
              <a:t>  </a:t>
            </a: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811524BC-1FD0-4927-AC69-263742CEED2F}" type="slidenum">
              <a:rPr lang="en-GB">
                <a:solidFill>
                  <a:srgbClr val="008D8E"/>
                </a:solidFill>
                <a:latin typeface="Arial" panose="020B0604020202020204" pitchFamily="34" charset="0"/>
                <a:ea typeface="MS PGothic" panose="020B0600070205080204" pitchFamily="34" charset="-128"/>
                <a:cs typeface="Arial"/>
              </a:rPr>
              <a:pPr defTabSz="914080">
                <a:defRPr/>
              </a:pPr>
              <a:t>16</a:t>
            </a:fld>
            <a:endParaRPr lang="en-GB" dirty="0">
              <a:solidFill>
                <a:srgbClr val="008D8E"/>
              </a:solidFill>
              <a:latin typeface="Arial" panose="020B0604020202020204" pitchFamily="34" charset="0"/>
              <a:ea typeface="MS PGothic" panose="020B0600070205080204" pitchFamily="34" charset="-128"/>
              <a:cs typeface="Arial"/>
            </a:endParaRPr>
          </a:p>
        </p:txBody>
      </p:sp>
      <p:graphicFrame>
        <p:nvGraphicFramePr>
          <p:cNvPr id="5" name="Content Placeholder 4"/>
          <p:cNvGraphicFramePr>
            <a:graphicFrameLocks noGrp="1"/>
          </p:cNvGraphicFramePr>
          <p:nvPr>
            <p:ph idx="1"/>
            <p:extLst/>
          </p:nvPr>
        </p:nvGraphicFramePr>
        <p:xfrm>
          <a:off x="457200" y="1619254"/>
          <a:ext cx="8229600" cy="1997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rot="21598336">
            <a:off x="3962096" y="2111558"/>
            <a:ext cx="1516126" cy="970851"/>
          </a:xfrm>
          <a:prstGeom prst="rightArrow">
            <a:avLst>
              <a:gd name="adj1" fmla="val 60000"/>
              <a:gd name="adj2" fmla="val 50000"/>
            </a:avLst>
          </a:prstGeom>
          <a:solidFill>
            <a:srgbClr val="00B0F0"/>
          </a:solidFill>
        </p:spPr>
        <p:style>
          <a:lnRef idx="0">
            <a:schemeClr val="dk1">
              <a:tint val="60000"/>
              <a:hueOff val="0"/>
              <a:satOff val="0"/>
              <a:lumOff val="0"/>
              <a:alphaOff val="0"/>
            </a:schemeClr>
          </a:lnRef>
          <a:fillRef idx="1">
            <a:scrgbClr r="0" g="0" b="0"/>
          </a:fillRef>
          <a:effectRef idx="0">
            <a:schemeClr val="dk1">
              <a:tint val="60000"/>
              <a:hueOff val="0"/>
              <a:satOff val="0"/>
              <a:lumOff val="0"/>
              <a:alphaOff val="0"/>
            </a:schemeClr>
          </a:effectRef>
          <a:fontRef idx="minor">
            <a:schemeClr val="dk1">
              <a:hueOff val="0"/>
              <a:satOff val="0"/>
              <a:lumOff val="0"/>
              <a:alphaOff val="0"/>
            </a:schemeClr>
          </a:fontRef>
        </p:style>
        <p:txBody>
          <a:bodyPr lIns="91408" tIns="45705" rIns="91408" bIns="45705"/>
          <a:lstStyle/>
          <a:p>
            <a:pPr algn="ctr" defTabSz="914080">
              <a:defRPr/>
            </a:pPr>
            <a:r>
              <a:rPr lang="en-GB" sz="2400" dirty="0">
                <a:solidFill>
                  <a:srgbClr val="3B3A3D">
                    <a:hueOff val="0"/>
                    <a:satOff val="0"/>
                    <a:lumOff val="0"/>
                    <a:alphaOff val="0"/>
                  </a:srgbClr>
                </a:solidFill>
                <a:latin typeface="Arial"/>
                <a:cs typeface="Arial"/>
              </a:rPr>
              <a:t>API</a:t>
            </a:r>
          </a:p>
        </p:txBody>
      </p:sp>
      <p:sp>
        <p:nvSpPr>
          <p:cNvPr id="7" name="Oval Callout 6"/>
          <p:cNvSpPr/>
          <p:nvPr/>
        </p:nvSpPr>
        <p:spPr>
          <a:xfrm>
            <a:off x="350999" y="4154640"/>
            <a:ext cx="1648082" cy="1101257"/>
          </a:xfrm>
          <a:prstGeom prst="wedgeEllipseCallout">
            <a:avLst>
              <a:gd name="adj1" fmla="val 52930"/>
              <a:gd name="adj2" fmla="val -103786"/>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08" tIns="45705" rIns="91408" bIns="45705" rtlCol="0" anchor="ctr"/>
          <a:lstStyle/>
          <a:p>
            <a:pPr algn="ctr" defTabSz="914080">
              <a:defRPr/>
            </a:pPr>
            <a:r>
              <a:rPr lang="en-GB" sz="1200" dirty="0">
                <a:solidFill>
                  <a:prstClr val="black"/>
                </a:solidFill>
                <a:latin typeface="Arial" panose="020B0604020202020204" pitchFamily="34" charset="0"/>
                <a:cs typeface="Arial" panose="020B0604020202020204" pitchFamily="34" charset="0"/>
              </a:rPr>
              <a:t>This could be an API enabled spreadsheet as well</a:t>
            </a:r>
          </a:p>
        </p:txBody>
      </p:sp>
      <p:sp>
        <p:nvSpPr>
          <p:cNvPr id="8" name="Oval Callout 7"/>
          <p:cNvSpPr/>
          <p:nvPr/>
        </p:nvSpPr>
        <p:spPr>
          <a:xfrm>
            <a:off x="5478457" y="3971113"/>
            <a:ext cx="2682904" cy="2053914"/>
          </a:xfrm>
          <a:prstGeom prst="wedgeEllipseCallout">
            <a:avLst>
              <a:gd name="adj1" fmla="val -113264"/>
              <a:gd name="adj2" fmla="val 19554"/>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08" tIns="45705" rIns="91408" bIns="45705" rtlCol="0" anchor="ctr"/>
          <a:lstStyle/>
          <a:p>
            <a:pPr algn="ctr" defTabSz="914080">
              <a:defRPr/>
            </a:pPr>
            <a:r>
              <a:rPr lang="en-US" sz="1200" dirty="0">
                <a:solidFill>
                  <a:prstClr val="black"/>
                </a:solidFill>
                <a:latin typeface="Arial" panose="020B0604020202020204" pitchFamily="34" charset="0"/>
                <a:cs typeface="Arial" panose="020B0604020202020204" pitchFamily="34" charset="0"/>
              </a:rPr>
              <a:t>This could range from correcting mistakes to adjustments required by VAT law. e.g. capital goods scheme </a:t>
            </a:r>
          </a:p>
        </p:txBody>
      </p:sp>
      <p:grpSp>
        <p:nvGrpSpPr>
          <p:cNvPr id="9" name="Group 8"/>
          <p:cNvGrpSpPr/>
          <p:nvPr/>
        </p:nvGrpSpPr>
        <p:grpSpPr>
          <a:xfrm rot="16200000">
            <a:off x="2536732" y="3846952"/>
            <a:ext cx="1242365" cy="1278083"/>
            <a:chOff x="2528187" y="825076"/>
            <a:chExt cx="1711999" cy="731841"/>
          </a:xfrm>
        </p:grpSpPr>
        <p:sp>
          <p:nvSpPr>
            <p:cNvPr id="10" name="Right Arrow 9"/>
            <p:cNvSpPr/>
            <p:nvPr/>
          </p:nvSpPr>
          <p:spPr>
            <a:xfrm>
              <a:off x="2595112" y="825076"/>
              <a:ext cx="1645074" cy="731841"/>
            </a:xfrm>
            <a:prstGeom prst="rightArrow">
              <a:avLst>
                <a:gd name="adj1" fmla="val 60000"/>
                <a:gd name="adj2" fmla="val 50000"/>
              </a:avLst>
            </a:prstGeom>
            <a:solidFill>
              <a:srgbClr val="ED7C59"/>
            </a:solid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1" name="Right Arrow 4"/>
            <p:cNvSpPr/>
            <p:nvPr/>
          </p:nvSpPr>
          <p:spPr>
            <a:xfrm rot="5400000">
              <a:off x="3088352" y="420963"/>
              <a:ext cx="437192" cy="15575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366585">
                <a:lnSpc>
                  <a:spcPct val="90000"/>
                </a:lnSpc>
                <a:spcAft>
                  <a:spcPct val="35000"/>
                </a:spcAft>
                <a:defRPr/>
              </a:pPr>
              <a:r>
                <a:rPr lang="en-US" sz="1000" dirty="0">
                  <a:solidFill>
                    <a:prstClr val="black"/>
                  </a:solidFill>
                  <a:latin typeface="Arial" panose="020B0604020202020204" pitchFamily="34" charset="0"/>
                  <a:cs typeface="Arial" panose="020B0604020202020204" pitchFamily="34" charset="0"/>
                </a:rPr>
                <a:t>Adjustment by manual intervention  </a:t>
              </a:r>
              <a:endParaRPr lang="en-GB" sz="10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grpSp>
      <p:grpSp>
        <p:nvGrpSpPr>
          <p:cNvPr id="12" name="Group 11"/>
          <p:cNvGrpSpPr/>
          <p:nvPr/>
        </p:nvGrpSpPr>
        <p:grpSpPr>
          <a:xfrm>
            <a:off x="2241352" y="5058610"/>
            <a:ext cx="1863602" cy="804006"/>
            <a:chOff x="8884" y="403075"/>
            <a:chExt cx="2655494" cy="1593296"/>
          </a:xfrm>
        </p:grpSpPr>
        <p:sp>
          <p:nvSpPr>
            <p:cNvPr id="13" name="Rounded Rectangle 12"/>
            <p:cNvSpPr/>
            <p:nvPr/>
          </p:nvSpPr>
          <p:spPr>
            <a:xfrm>
              <a:off x="8884" y="403075"/>
              <a:ext cx="2655494" cy="1593296"/>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55550" y="449741"/>
              <a:ext cx="2562162" cy="1499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723" tIns="65723" rIns="65723" bIns="65723" numCol="1" spcCol="1270" anchor="ctr" anchorCtr="0">
              <a:noAutofit/>
            </a:bodyPr>
            <a:lstStyle/>
            <a:p>
              <a:pPr algn="ctr" defTabSz="766497">
                <a:lnSpc>
                  <a:spcPct val="90000"/>
                </a:lnSpc>
                <a:spcAft>
                  <a:spcPct val="35000"/>
                </a:spcAft>
                <a:defRPr/>
              </a:pPr>
              <a:r>
                <a:rPr lang="en-GB" dirty="0">
                  <a:solidFill>
                    <a:prstClr val="black">
                      <a:hueOff val="0"/>
                      <a:satOff val="0"/>
                      <a:lumOff val="0"/>
                      <a:alphaOff val="0"/>
                    </a:prstClr>
                  </a:solidFill>
                  <a:latin typeface="Arial" panose="020B0604020202020204" pitchFamily="34" charset="0"/>
                  <a:cs typeface="Arial" panose="020B0604020202020204" pitchFamily="34" charset="0"/>
                </a:rPr>
                <a:t>Adjustments</a:t>
              </a:r>
            </a:p>
          </p:txBody>
        </p:sp>
      </p:grpSp>
    </p:spTree>
    <p:extLst>
      <p:ext uri="{BB962C8B-B14F-4D97-AF65-F5344CB8AC3E}">
        <p14:creationId xmlns:p14="http://schemas.microsoft.com/office/powerpoint/2010/main" val="17534361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GB" dirty="0"/>
          </a:p>
        </p:txBody>
      </p:sp>
      <p:sp>
        <p:nvSpPr>
          <p:cNvPr id="6" name="Title 5"/>
          <p:cNvSpPr>
            <a:spLocks noGrp="1"/>
          </p:cNvSpPr>
          <p:nvPr>
            <p:ph type="title"/>
          </p:nvPr>
        </p:nvSpPr>
        <p:spPr/>
        <p:txBody>
          <a:bodyPr/>
          <a:lstStyle/>
          <a:p>
            <a:r>
              <a:rPr lang="en-GB" sz="3200" dirty="0"/>
              <a:t>VAT Pilot </a:t>
            </a:r>
          </a:p>
        </p:txBody>
      </p:sp>
      <p:sp>
        <p:nvSpPr>
          <p:cNvPr id="2" name="Slide Number Placeholder 1"/>
          <p:cNvSpPr>
            <a:spLocks noGrp="1"/>
          </p:cNvSpPr>
          <p:nvPr>
            <p:ph type="sldNum" sz="quarter" idx="10"/>
          </p:nvPr>
        </p:nvSpPr>
        <p:spPr>
          <a:prstGeom prst="rect">
            <a:avLst/>
          </a:prstGeom>
        </p:spPr>
        <p:txBody>
          <a:bodyPr/>
          <a:lstStyle/>
          <a:p>
            <a:pPr defTabSz="914080">
              <a:defRPr/>
            </a:pPr>
            <a:fld id="{FC910567-308D-45B8-A9BC-47E24F4B6008}" type="slidenum">
              <a:rPr lang="en-GB">
                <a:solidFill>
                  <a:prstClr val="black">
                    <a:tint val="75000"/>
                  </a:prstClr>
                </a:solidFill>
                <a:latin typeface="Arial" panose="020B0604020202020204" pitchFamily="34" charset="0"/>
                <a:ea typeface="MS PGothic" panose="020B0600070205080204" pitchFamily="34" charset="-128"/>
                <a:cs typeface="Arial"/>
              </a:rPr>
              <a:pPr defTabSz="914080">
                <a:defRPr/>
              </a:pPr>
              <a:t>17</a:t>
            </a:fld>
            <a:endParaRPr lang="en-GB" dirty="0">
              <a:solidFill>
                <a:prstClr val="black">
                  <a:tint val="75000"/>
                </a:prstClr>
              </a:solidFill>
              <a:latin typeface="Arial" panose="020B0604020202020204" pitchFamily="34" charset="0"/>
              <a:ea typeface="MS PGothic" panose="020B0600070205080204" pitchFamily="34" charset="-128"/>
              <a:cs typeface="Arial"/>
            </a:endParaRPr>
          </a:p>
        </p:txBody>
      </p:sp>
      <p:sp>
        <p:nvSpPr>
          <p:cNvPr id="5" name="Rectangle 4"/>
          <p:cNvSpPr/>
          <p:nvPr/>
        </p:nvSpPr>
        <p:spPr>
          <a:xfrm>
            <a:off x="88899" y="5956302"/>
            <a:ext cx="1574801" cy="86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914080">
              <a:defRPr/>
            </a:pPr>
            <a:endParaRPr lang="en-GB" sz="2400" dirty="0">
              <a:solidFill>
                <a:srgbClr val="FFFFFF"/>
              </a:solidFill>
              <a:latin typeface="Arial"/>
              <a:cs typeface="Arial"/>
            </a:endParaRPr>
          </a:p>
        </p:txBody>
      </p:sp>
      <p:sp>
        <p:nvSpPr>
          <p:cNvPr id="3" name="Isosceles Triangle 2"/>
          <p:cNvSpPr/>
          <p:nvPr/>
        </p:nvSpPr>
        <p:spPr>
          <a:xfrm>
            <a:off x="266700" y="1257300"/>
            <a:ext cx="2425700" cy="5333999"/>
          </a:xfrm>
          <a:prstGeom prs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914080">
              <a:defRPr/>
            </a:pPr>
            <a:endParaRPr lang="en-GB" sz="2400" dirty="0">
              <a:solidFill>
                <a:srgbClr val="FFFFFF"/>
              </a:solidFill>
              <a:latin typeface="Arial"/>
              <a:cs typeface="Arial"/>
            </a:endParaRPr>
          </a:p>
        </p:txBody>
      </p:sp>
      <p:sp>
        <p:nvSpPr>
          <p:cNvPr id="7" name="Rounded Rectangle 6"/>
          <p:cNvSpPr/>
          <p:nvPr/>
        </p:nvSpPr>
        <p:spPr>
          <a:xfrm>
            <a:off x="1503673" y="1520677"/>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Started in April 2018</a:t>
            </a:r>
          </a:p>
        </p:txBody>
      </p:sp>
      <p:sp>
        <p:nvSpPr>
          <p:cNvPr id="8" name="Rounded Rectangle 7"/>
          <p:cNvSpPr/>
          <p:nvPr/>
        </p:nvSpPr>
        <p:spPr>
          <a:xfrm>
            <a:off x="1503673" y="2236709"/>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Agent can act on behalf of their client</a:t>
            </a:r>
          </a:p>
        </p:txBody>
      </p:sp>
      <p:sp>
        <p:nvSpPr>
          <p:cNvPr id="9" name="Rounded Rectangle 8"/>
          <p:cNvSpPr/>
          <p:nvPr/>
        </p:nvSpPr>
        <p:spPr>
          <a:xfrm>
            <a:off x="1503673" y="2952739"/>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Simplest businesses first</a:t>
            </a:r>
          </a:p>
        </p:txBody>
      </p:sp>
      <p:sp>
        <p:nvSpPr>
          <p:cNvPr id="10" name="Rounded Rectangle 9"/>
          <p:cNvSpPr/>
          <p:nvPr/>
        </p:nvSpPr>
        <p:spPr>
          <a:xfrm>
            <a:off x="1503673" y="3673150"/>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More complex businesses join as pilot grows</a:t>
            </a:r>
          </a:p>
        </p:txBody>
      </p:sp>
      <p:sp>
        <p:nvSpPr>
          <p:cNvPr id="11" name="Rounded Rectangle 10"/>
          <p:cNvSpPr/>
          <p:nvPr/>
        </p:nvSpPr>
        <p:spPr>
          <a:xfrm>
            <a:off x="1503673" y="4393560"/>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Must have compatible software to take part</a:t>
            </a:r>
          </a:p>
        </p:txBody>
      </p:sp>
      <p:sp>
        <p:nvSpPr>
          <p:cNvPr id="12" name="Rounded Rectangle 11"/>
          <p:cNvSpPr/>
          <p:nvPr/>
        </p:nvSpPr>
        <p:spPr>
          <a:xfrm>
            <a:off x="1503673" y="5093798"/>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Software development and testing</a:t>
            </a:r>
          </a:p>
        </p:txBody>
      </p:sp>
      <p:sp>
        <p:nvSpPr>
          <p:cNvPr id="13" name="Rounded Rectangle 12"/>
          <p:cNvSpPr/>
          <p:nvPr/>
        </p:nvSpPr>
        <p:spPr>
          <a:xfrm>
            <a:off x="1503673" y="5831111"/>
            <a:ext cx="5880099" cy="533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defTabSz="914080">
              <a:defRPr/>
            </a:pPr>
            <a:r>
              <a:rPr lang="en-GB" sz="2000" b="1" dirty="0">
                <a:solidFill>
                  <a:srgbClr val="3B3A3D"/>
                </a:solidFill>
                <a:latin typeface="Arial" panose="020B0604020202020204" pitchFamily="34" charset="0"/>
                <a:cs typeface="Arial" panose="020B0604020202020204" pitchFamily="34" charset="0"/>
              </a:rPr>
              <a:t>Publish more information</a:t>
            </a:r>
          </a:p>
        </p:txBody>
      </p:sp>
    </p:spTree>
    <p:extLst>
      <p:ext uri="{BB962C8B-B14F-4D97-AF65-F5344CB8AC3E}">
        <p14:creationId xmlns:p14="http://schemas.microsoft.com/office/powerpoint/2010/main" val="1314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780" lvl="1" indent="-342780">
              <a:lnSpc>
                <a:spcPct val="90000"/>
              </a:lnSpc>
              <a:spcAft>
                <a:spcPts val="900"/>
              </a:spcAft>
              <a:buClr>
                <a:srgbClr val="129B98"/>
              </a:buClr>
              <a:buSzPct val="100000"/>
              <a:buFont typeface="Arial" panose="020B0604020202020204" pitchFamily="34" charset="0"/>
              <a:buChar char="•"/>
              <a:defRPr/>
            </a:pPr>
            <a:r>
              <a:rPr lang="en-GB" sz="2400" dirty="0"/>
              <a:t>Talk to your software provider</a:t>
            </a:r>
          </a:p>
          <a:p>
            <a:pPr marL="0" lvl="1" indent="0">
              <a:lnSpc>
                <a:spcPct val="90000"/>
              </a:lnSpc>
              <a:spcAft>
                <a:spcPts val="900"/>
              </a:spcAft>
              <a:buClr>
                <a:srgbClr val="129B98"/>
              </a:buClr>
              <a:buSzPct val="100000"/>
              <a:buNone/>
              <a:defRPr/>
            </a:pPr>
            <a:endParaRPr lang="en-GB" sz="2400" dirty="0"/>
          </a:p>
          <a:p>
            <a:pPr marL="342780" lvl="1" indent="-342780">
              <a:lnSpc>
                <a:spcPct val="90000"/>
              </a:lnSpc>
              <a:spcAft>
                <a:spcPts val="900"/>
              </a:spcAft>
              <a:buClr>
                <a:srgbClr val="129B98"/>
              </a:buClr>
              <a:buSzPct val="100000"/>
              <a:buFont typeface="Arial" panose="020B0604020202020204" pitchFamily="34" charset="0"/>
              <a:buChar char="•"/>
              <a:defRPr/>
            </a:pPr>
            <a:r>
              <a:rPr lang="en-GB" sz="2400" dirty="0"/>
              <a:t> Talk to your accountant</a:t>
            </a:r>
          </a:p>
          <a:p>
            <a:pPr marL="0" lvl="1" indent="0">
              <a:lnSpc>
                <a:spcPct val="90000"/>
              </a:lnSpc>
              <a:spcAft>
                <a:spcPts val="900"/>
              </a:spcAft>
              <a:buClr>
                <a:srgbClr val="129B98"/>
              </a:buClr>
              <a:buSzPct val="100000"/>
              <a:buNone/>
              <a:defRPr/>
            </a:pPr>
            <a:endParaRPr lang="en-GB" sz="2400" dirty="0"/>
          </a:p>
          <a:p>
            <a:pPr marL="342780" lvl="1" indent="-342780">
              <a:lnSpc>
                <a:spcPct val="90000"/>
              </a:lnSpc>
              <a:spcAft>
                <a:spcPts val="900"/>
              </a:spcAft>
              <a:buClr>
                <a:srgbClr val="129B98"/>
              </a:buClr>
              <a:buSzPct val="100000"/>
              <a:buFont typeface="Arial" panose="020B0604020202020204" pitchFamily="34" charset="0"/>
              <a:buChar char="•"/>
              <a:defRPr/>
            </a:pPr>
            <a:r>
              <a:rPr lang="en-GB" sz="2400" dirty="0">
                <a:sym typeface="Calibri"/>
              </a:rPr>
              <a:t> Talk to your HMRC</a:t>
            </a:r>
          </a:p>
          <a:p>
            <a:pPr marL="0" lvl="1" indent="0">
              <a:lnSpc>
                <a:spcPct val="90000"/>
              </a:lnSpc>
              <a:spcAft>
                <a:spcPts val="900"/>
              </a:spcAft>
              <a:buClr>
                <a:srgbClr val="129B98"/>
              </a:buClr>
              <a:buSzPct val="100000"/>
              <a:buNone/>
              <a:defRPr/>
            </a:pPr>
            <a:endParaRPr lang="en-GB" sz="2400" dirty="0">
              <a:sym typeface="Calibri"/>
            </a:endParaRPr>
          </a:p>
          <a:p>
            <a:pPr marL="342780" lvl="1" indent="-342780">
              <a:lnSpc>
                <a:spcPct val="90000"/>
              </a:lnSpc>
              <a:spcAft>
                <a:spcPts val="900"/>
              </a:spcAft>
              <a:buClr>
                <a:srgbClr val="129B98"/>
              </a:buClr>
              <a:buSzPct val="100000"/>
              <a:buFont typeface="Arial" panose="020B0604020202020204" pitchFamily="34" charset="0"/>
              <a:buChar char="•"/>
              <a:defRPr/>
            </a:pPr>
            <a:r>
              <a:rPr lang="en-GB" sz="2400" dirty="0"/>
              <a:t> Take part in the pilot</a:t>
            </a:r>
          </a:p>
          <a:p>
            <a:endParaRPr lang="en-GB" dirty="0"/>
          </a:p>
        </p:txBody>
      </p:sp>
      <p:sp>
        <p:nvSpPr>
          <p:cNvPr id="3" name="Title 2"/>
          <p:cNvSpPr>
            <a:spLocks noGrp="1"/>
          </p:cNvSpPr>
          <p:nvPr>
            <p:ph type="title"/>
          </p:nvPr>
        </p:nvSpPr>
        <p:spPr/>
        <p:txBody>
          <a:bodyPr/>
          <a:lstStyle/>
          <a:p>
            <a:r>
              <a:rPr lang="en-GB" sz="3200" dirty="0"/>
              <a:t>Next steps… </a:t>
            </a:r>
          </a:p>
        </p:txBody>
      </p:sp>
      <p:sp>
        <p:nvSpPr>
          <p:cNvPr id="4" name="Slide Number Placeholder 3"/>
          <p:cNvSpPr>
            <a:spLocks noGrp="1"/>
          </p:cNvSpPr>
          <p:nvPr>
            <p:ph type="sldNum" sz="quarter" idx="10"/>
          </p:nvPr>
        </p:nvSpPr>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811524BC-1FD0-4927-AC69-263742CEED2F}" type="slidenum">
              <a:rPr lang="en-GB">
                <a:solidFill>
                  <a:srgbClr val="008D8E"/>
                </a:solidFill>
                <a:latin typeface="Arial" panose="020B0604020202020204" pitchFamily="34" charset="0"/>
                <a:ea typeface="MS PGothic" panose="020B0600070205080204" pitchFamily="34" charset="-128"/>
                <a:cs typeface="Arial"/>
              </a:rPr>
              <a:pPr defTabSz="914080">
                <a:defRPr/>
              </a:pPr>
              <a:t>18</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16806387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73076" y="2922589"/>
            <a:ext cx="7886700" cy="877887"/>
          </a:xfrm>
        </p:spPr>
        <p:txBody>
          <a:bodyPr wrap="none" anchor="t"/>
          <a:lstStyle/>
          <a:p>
            <a:pPr eaLnBrk="1" hangingPunct="1">
              <a:lnSpc>
                <a:spcPct val="100000"/>
              </a:lnSpc>
            </a:pPr>
            <a:r>
              <a:rPr lang="en-GB" sz="3600" dirty="0"/>
              <a:t>Thank you </a:t>
            </a:r>
          </a:p>
        </p:txBody>
      </p:sp>
      <p:sp>
        <p:nvSpPr>
          <p:cNvPr id="2" name="Slide Number Placeholder 1"/>
          <p:cNvSpPr>
            <a:spLocks noGrp="1"/>
          </p:cNvSpPr>
          <p:nvPr>
            <p:ph type="sldNum" sz="quarter" idx="10"/>
          </p:nvPr>
        </p:nvSpPr>
        <p:spPr>
          <a:xfrm>
            <a:off x="4729735" y="6272522"/>
            <a:ext cx="4167187" cy="123110"/>
          </a:xfrm>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5A844825-3663-4F75-A8DB-E476E24EA51E}" type="slidenum">
              <a:rPr lang="en-GB">
                <a:solidFill>
                  <a:srgbClr val="008D8E"/>
                </a:solidFill>
                <a:latin typeface="Arial" panose="020B0604020202020204" pitchFamily="34" charset="0"/>
                <a:ea typeface="MS PGothic" panose="020B0600070205080204" pitchFamily="34" charset="-128"/>
                <a:cs typeface="Arial"/>
              </a:rPr>
              <a:pPr defTabSz="914080">
                <a:defRPr/>
              </a:pPr>
              <a:t>19</a:t>
            </a:fld>
            <a:endParaRPr lang="en-GB" dirty="0">
              <a:solidFill>
                <a:srgbClr val="008D8E"/>
              </a:solidFill>
              <a:latin typeface="Arial" panose="020B0604020202020204" pitchFamily="34" charset="0"/>
              <a:ea typeface="MS PGothic" panose="020B0600070205080204" pitchFamily="34" charset="-128"/>
              <a:cs typeface="Arial"/>
            </a:endParaRPr>
          </a:p>
        </p:txBody>
      </p:sp>
      <p:pic>
        <p:nvPicPr>
          <p:cNvPr id="4" name="Picture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3621" y="1830969"/>
            <a:ext cx="2517784" cy="3332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3736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Charity Tax Group business</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165189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UFDG 2b.jpg                                                   0009B854Macintosh HD                   BDBE65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 y="194038"/>
            <a:ext cx="9149433" cy="1219562"/>
          </a:xfrm>
          <a:prstGeom prst="rect">
            <a:avLst/>
          </a:prstGeom>
          <a:noFill/>
          <a:extLst>
            <a:ext uri="{909E8E84-426E-40DD-AFC4-6F175D3DCCD1}">
              <a14:hiddenFill xmlns:a14="http://schemas.microsoft.com/office/drawing/2010/main">
                <a:solidFill>
                  <a:srgbClr val="FFFFFF"/>
                </a:solidFill>
              </a14:hiddenFill>
            </a:ext>
          </a:extLst>
        </p:spPr>
      </p:pic>
      <p:sp>
        <p:nvSpPr>
          <p:cNvPr id="4117" name="Rectangle 21"/>
          <p:cNvSpPr>
            <a:spLocks noGrp="1" noChangeArrowheads="1"/>
          </p:cNvSpPr>
          <p:nvPr>
            <p:ph type="body" idx="1"/>
          </p:nvPr>
        </p:nvSpPr>
        <p:spPr>
          <a:xfrm>
            <a:off x="752680" y="2073760"/>
            <a:ext cx="7772333" cy="2498880"/>
          </a:xfrm>
          <a:ln/>
        </p:spPr>
        <p:txBody>
          <a:bodyPr/>
          <a:lstStyle/>
          <a:p>
            <a:pPr lvl="0">
              <a:buFont typeface="+mj-lt"/>
              <a:buAutoNum type="arabicPeriod"/>
            </a:pPr>
            <a:r>
              <a:rPr lang="en-GB" sz="1800" dirty="0">
                <a:solidFill>
                  <a:srgbClr val="0B7C85"/>
                </a:solidFill>
                <a:latin typeface="Arial" panose="020B0604020202020204" pitchFamily="34" charset="0"/>
                <a:cs typeface="Arial"/>
              </a:rPr>
              <a:t>Why does irrecoverable VAT on purchases have to be recorded under MTD? In some cases, for heavily exempt charities, changing to this process will increase costs with no perceived benefit (particularly on expense claims etc. where there is high volume and low recoverable VAT value)?</a:t>
            </a:r>
          </a:p>
          <a:p>
            <a:pPr lvl="0">
              <a:buFont typeface="+mj-lt"/>
              <a:buAutoNum type="arabicPeriod"/>
            </a:pPr>
            <a:endParaRPr lang="en-GB" sz="1800" dirty="0">
              <a:solidFill>
                <a:srgbClr val="0B7C85"/>
              </a:solidFill>
              <a:latin typeface="Arial" panose="020B0604020202020204" pitchFamily="34" charset="0"/>
              <a:cs typeface="Arial"/>
            </a:endParaRPr>
          </a:p>
          <a:p>
            <a:pPr lvl="0">
              <a:buFont typeface="+mj-lt"/>
              <a:buAutoNum type="arabicPeriod"/>
            </a:pPr>
            <a:r>
              <a:rPr lang="en-GB" sz="1800" dirty="0">
                <a:solidFill>
                  <a:srgbClr val="0B7C85"/>
                </a:solidFill>
                <a:latin typeface="Arial" panose="020B0604020202020204" pitchFamily="34" charset="0"/>
                <a:cs typeface="Arial"/>
              </a:rPr>
              <a:t>How can business/charities/public sector have confidence in the HMRC software etc. being ready by 1 April 2019 given recent experiences of tax software (e.g. RTI and the Check employment status’/</a:t>
            </a:r>
            <a:r>
              <a:rPr lang="en-GB" sz="1800">
                <a:solidFill>
                  <a:srgbClr val="0B7C85"/>
                </a:solidFill>
                <a:latin typeface="Arial" panose="020B0604020202020204" pitchFamily="34" charset="0"/>
                <a:cs typeface="Arial"/>
              </a:rPr>
              <a:t>ESI tool), </a:t>
            </a:r>
            <a:r>
              <a:rPr lang="en-GB" sz="1800" dirty="0">
                <a:solidFill>
                  <a:srgbClr val="0B7C85"/>
                </a:solidFill>
                <a:latin typeface="Arial" panose="020B0604020202020204" pitchFamily="34" charset="0"/>
                <a:cs typeface="Arial"/>
              </a:rPr>
              <a:t>and the fact that Brexit is at almost exactly the same time and no one knows what will happen there yet? </a:t>
            </a:r>
          </a:p>
          <a:p>
            <a:pPr marL="0" indent="0">
              <a:buNone/>
            </a:pPr>
            <a:endParaRPr lang="en-US" altLang="en-US" sz="2400" dirty="0">
              <a:solidFill>
                <a:srgbClr val="0B7C85"/>
              </a:solidFill>
              <a:latin typeface="Arial" panose="020B0604020202020204" pitchFamily="34" charset="0"/>
              <a:cs typeface="Arial"/>
            </a:endParaRPr>
          </a:p>
          <a:p>
            <a:pPr marL="0" indent="0" algn="r">
              <a:buNone/>
            </a:pPr>
            <a:r>
              <a:rPr lang="en-US" altLang="en-US" sz="1800" dirty="0">
                <a:solidFill>
                  <a:srgbClr val="0B7C85"/>
                </a:solidFill>
                <a:latin typeface="Arial" panose="020B0604020202020204" pitchFamily="34" charset="0"/>
                <a:cs typeface="Arial"/>
              </a:rPr>
              <a:t>Amanda Darley, Tax Specialist, </a:t>
            </a:r>
          </a:p>
          <a:p>
            <a:pPr marL="0" indent="0" algn="r">
              <a:buNone/>
            </a:pPr>
            <a:r>
              <a:rPr lang="en-US" altLang="en-US" sz="1800" dirty="0">
                <a:solidFill>
                  <a:srgbClr val="0B7C85"/>
                </a:solidFill>
                <a:latin typeface="Arial" panose="020B0604020202020204" pitchFamily="34" charset="0"/>
                <a:cs typeface="Arial"/>
              </a:rPr>
              <a:t>British Universities Finance Directors Group</a:t>
            </a:r>
          </a:p>
        </p:txBody>
      </p:sp>
    </p:spTree>
    <p:extLst>
      <p:ext uri="{BB962C8B-B14F-4D97-AF65-F5344CB8AC3E}">
        <p14:creationId xmlns:p14="http://schemas.microsoft.com/office/powerpoint/2010/main" val="176336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Q&amp;A</a:t>
            </a:r>
          </a:p>
        </p:txBody>
      </p:sp>
      <p:sp>
        <p:nvSpPr>
          <p:cNvPr id="15363" name="Text Placeholder 2"/>
          <p:cNvSpPr>
            <a:spLocks noGrp="1"/>
          </p:cNvSpPr>
          <p:nvPr>
            <p:ph type="body" sz="quarter" idx="13"/>
          </p:nvPr>
        </p:nvSpPr>
        <p:spPr>
          <a:xfrm>
            <a:off x="503241" y="3269975"/>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55124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4035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503237" y="2276875"/>
            <a:ext cx="7833816" cy="1441895"/>
          </a:xfrm>
        </p:spPr>
        <p:txBody>
          <a:bodyPr/>
          <a:lstStyle/>
          <a:p>
            <a:r>
              <a:rPr lang="en-GB" sz="4000" dirty="0"/>
              <a:t>Giving incentives and the future of Gift Aid</a:t>
            </a:r>
            <a:endParaRPr lang="en-GB" altLang="en-US" sz="4000" dirty="0">
              <a:latin typeface="Lato" pitchFamily="34" charset="0"/>
            </a:endParaRPr>
          </a:p>
        </p:txBody>
      </p:sp>
      <p:sp>
        <p:nvSpPr>
          <p:cNvPr id="15363" name="Text Placeholder 2"/>
          <p:cNvSpPr>
            <a:spLocks noGrp="1"/>
          </p:cNvSpPr>
          <p:nvPr>
            <p:ph type="body" sz="quarter" idx="13"/>
          </p:nvPr>
        </p:nvSpPr>
        <p:spPr>
          <a:xfrm>
            <a:off x="503241" y="3789041"/>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76446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9" y="908720"/>
            <a:ext cx="7772400" cy="1470025"/>
          </a:xfrm>
        </p:spPr>
        <p:txBody>
          <a:bodyPr/>
          <a:lstStyle/>
          <a:p>
            <a:r>
              <a:rPr lang="en-GB" dirty="0">
                <a:latin typeface="WWF" pitchFamily="50" charset="0"/>
              </a:rPr>
              <a:t>CTG ANNUAL TAX CONFERENCE</a:t>
            </a:r>
          </a:p>
        </p:txBody>
      </p:sp>
      <p:sp>
        <p:nvSpPr>
          <p:cNvPr id="3" name="Subtitle 2"/>
          <p:cNvSpPr>
            <a:spLocks noGrp="1"/>
          </p:cNvSpPr>
          <p:nvPr>
            <p:ph type="subTitle" idx="1"/>
          </p:nvPr>
        </p:nvSpPr>
        <p:spPr>
          <a:xfrm>
            <a:off x="1377477" y="4365104"/>
            <a:ext cx="6400800" cy="1752600"/>
          </a:xfrm>
        </p:spPr>
        <p:txBody>
          <a:bodyPr/>
          <a:lstStyle/>
          <a:p>
            <a:pPr lvl="0" eaLnBrk="0" fontAlgn="base" hangingPunct="0">
              <a:spcAft>
                <a:spcPct val="0"/>
              </a:spcAft>
            </a:pPr>
            <a:r>
              <a:rPr lang="en-GB" altLang="en-US" kern="0" dirty="0">
                <a:solidFill>
                  <a:prstClr val="black"/>
                </a:solidFill>
                <a:latin typeface="Arial"/>
                <a:cs typeface="Arial"/>
              </a:rPr>
              <a:t>Barnaby Brand</a:t>
            </a:r>
          </a:p>
          <a:p>
            <a:pPr lvl="0" eaLnBrk="0" fontAlgn="base" hangingPunct="0">
              <a:spcAft>
                <a:spcPct val="0"/>
              </a:spcAft>
            </a:pPr>
            <a:r>
              <a:rPr lang="en-GB" altLang="en-US" kern="0" dirty="0">
                <a:solidFill>
                  <a:prstClr val="black"/>
                </a:solidFill>
                <a:latin typeface="Arial"/>
                <a:cs typeface="Arial"/>
              </a:rPr>
              <a:t>Quality and Compliance Manager</a:t>
            </a:r>
          </a:p>
          <a:p>
            <a:pPr lvl="0" eaLnBrk="0" fontAlgn="base" hangingPunct="0">
              <a:spcAft>
                <a:spcPct val="0"/>
              </a:spcAft>
            </a:pPr>
            <a:r>
              <a:rPr lang="en-GB" altLang="en-US" kern="0" dirty="0">
                <a:solidFill>
                  <a:prstClr val="black"/>
                </a:solidFill>
                <a:latin typeface="Arial"/>
                <a:cs typeface="Arial"/>
              </a:rPr>
              <a:t>WWF-UK</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12" y="2492896"/>
            <a:ext cx="4833937" cy="169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551" y="116635"/>
            <a:ext cx="1765547" cy="1059329"/>
          </a:xfrm>
          <a:prstGeom prst="rect">
            <a:avLst/>
          </a:prstGeom>
        </p:spPr>
      </p:pic>
    </p:spTree>
    <p:extLst>
      <p:ext uri="{BB962C8B-B14F-4D97-AF65-F5344CB8AC3E}">
        <p14:creationId xmlns:p14="http://schemas.microsoft.com/office/powerpoint/2010/main" val="318927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motivates donors? </a:t>
            </a:r>
          </a:p>
        </p:txBody>
      </p:sp>
      <p:sp>
        <p:nvSpPr>
          <p:cNvPr id="3" name="Content Placeholder 2"/>
          <p:cNvSpPr>
            <a:spLocks noGrp="1"/>
          </p:cNvSpPr>
          <p:nvPr>
            <p:ph idx="1"/>
          </p:nvPr>
        </p:nvSpPr>
        <p:spPr/>
        <p:txBody>
          <a:bodyPr/>
          <a:lstStyle/>
          <a:p>
            <a:pPr lvl="0"/>
            <a:r>
              <a:rPr lang="en-GB" dirty="0"/>
              <a:t>Gift Aid is it’s own incentive.</a:t>
            </a:r>
          </a:p>
          <a:p>
            <a:pPr lvl="0"/>
            <a:r>
              <a:rPr lang="en-GB" dirty="0"/>
              <a:t>25% extra to the charity “</a:t>
            </a:r>
            <a:r>
              <a:rPr lang="en-GB" i="1" dirty="0"/>
              <a:t>why would you not want to do this?</a:t>
            </a:r>
            <a:r>
              <a:rPr lang="en-GB" dirty="0"/>
              <a:t>”</a:t>
            </a:r>
          </a:p>
          <a:p>
            <a:pPr lvl="0"/>
            <a:r>
              <a:rPr lang="en-GB" dirty="0"/>
              <a:t>The main key consideration is how to explain the benefits for the charity to the donor in a way that makes sense to them.</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461" y="116632"/>
            <a:ext cx="1693539" cy="1016123"/>
          </a:xfrm>
          <a:prstGeom prst="rect">
            <a:avLst/>
          </a:prstGeom>
        </p:spPr>
      </p:pic>
    </p:spTree>
    <p:extLst>
      <p:ext uri="{BB962C8B-B14F-4D97-AF65-F5344CB8AC3E}">
        <p14:creationId xmlns:p14="http://schemas.microsoft.com/office/powerpoint/2010/main" val="6427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5" y="541484"/>
            <a:ext cx="7427169" cy="1143001"/>
          </a:xfrm>
        </p:spPr>
        <p:txBody>
          <a:bodyPr>
            <a:normAutofit fontScale="90000"/>
          </a:bodyPr>
          <a:lstStyle/>
          <a:p>
            <a:r>
              <a:rPr lang="en-GB" dirty="0"/>
              <a:t>What puts donors off or makes Gift Aid difficult to understand? </a:t>
            </a:r>
            <a:br>
              <a:rPr lang="en-GB" dirty="0"/>
            </a:br>
            <a:endParaRPr lang="en-GB" dirty="0"/>
          </a:p>
        </p:txBody>
      </p:sp>
      <p:sp>
        <p:nvSpPr>
          <p:cNvPr id="3" name="Content Placeholder 2"/>
          <p:cNvSpPr>
            <a:spLocks noGrp="1"/>
          </p:cNvSpPr>
          <p:nvPr>
            <p:ph idx="1"/>
          </p:nvPr>
        </p:nvSpPr>
        <p:spPr/>
        <p:txBody>
          <a:bodyPr/>
          <a:lstStyle/>
          <a:p>
            <a:pPr lvl="0"/>
            <a:r>
              <a:rPr lang="en-GB" dirty="0"/>
              <a:t>Scary words, Tax, HMRC!</a:t>
            </a:r>
          </a:p>
          <a:p>
            <a:pPr lvl="0"/>
            <a:r>
              <a:rPr lang="en-GB" dirty="0"/>
              <a:t>Complex declaration wording is off-putting.</a:t>
            </a:r>
          </a:p>
          <a:p>
            <a:r>
              <a:rPr lang="en-GB" dirty="0"/>
              <a:t>Trust, it seems too good to be true.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4" y="32692"/>
            <a:ext cx="1695449"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139135" cy="1143001"/>
          </a:xfrm>
        </p:spPr>
        <p:txBody>
          <a:bodyPr>
            <a:normAutofit fontScale="90000"/>
          </a:bodyPr>
          <a:lstStyle/>
          <a:p>
            <a:r>
              <a:rPr lang="en-GB" dirty="0"/>
              <a:t>What is the future of Gift Aid and is it fit for modern purposes?</a:t>
            </a:r>
          </a:p>
        </p:txBody>
      </p:sp>
      <p:sp>
        <p:nvSpPr>
          <p:cNvPr id="3" name="Content Placeholder 2"/>
          <p:cNvSpPr>
            <a:spLocks noGrp="1"/>
          </p:cNvSpPr>
          <p:nvPr>
            <p:ph idx="1"/>
          </p:nvPr>
        </p:nvSpPr>
        <p:spPr/>
        <p:txBody>
          <a:bodyPr/>
          <a:lstStyle/>
          <a:p>
            <a:r>
              <a:rPr lang="en-GB" dirty="0"/>
              <a:t>The core of Gift Aid is fit for purpose.</a:t>
            </a:r>
          </a:p>
          <a:p>
            <a:r>
              <a:rPr lang="en-GB" dirty="0"/>
              <a:t>The challenge for the future is how to integrate new payment methods and giving platforms.</a:t>
            </a:r>
          </a:p>
          <a:p>
            <a:r>
              <a:rPr lang="en-GB" dirty="0"/>
              <a:t>Technology and innovation move much faster than regulation and guidance.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4" y="45389"/>
            <a:ext cx="1695449"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7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503237" y="2276875"/>
            <a:ext cx="7833816" cy="1441895"/>
          </a:xfrm>
        </p:spPr>
        <p:txBody>
          <a:bodyPr/>
          <a:lstStyle/>
          <a:p>
            <a:r>
              <a:rPr lang="en-GB" sz="4000" dirty="0"/>
              <a:t>Giving incentives and the future of Gift Aid</a:t>
            </a:r>
            <a:endParaRPr lang="en-GB" altLang="en-US" sz="4000" dirty="0">
              <a:latin typeface="Lato" pitchFamily="34" charset="0"/>
            </a:endParaRPr>
          </a:p>
        </p:txBody>
      </p:sp>
      <p:sp>
        <p:nvSpPr>
          <p:cNvPr id="15363" name="Text Placeholder 2"/>
          <p:cNvSpPr>
            <a:spLocks noGrp="1"/>
          </p:cNvSpPr>
          <p:nvPr>
            <p:ph type="body" sz="quarter" idx="13"/>
          </p:nvPr>
        </p:nvSpPr>
        <p:spPr>
          <a:xfrm>
            <a:off x="482601" y="3933057"/>
            <a:ext cx="7905824" cy="2016223"/>
          </a:xfrm>
        </p:spPr>
        <p:txBody>
          <a:bodyPr/>
          <a:lstStyle/>
          <a:p>
            <a:r>
              <a:rPr lang="en-GB" altLang="en-US" dirty="0">
                <a:latin typeface="Lato Light" pitchFamily="34" charset="0"/>
              </a:rPr>
              <a:t>Professor Kim Scharf, University of Birmingham</a:t>
            </a:r>
          </a:p>
          <a:p>
            <a:endParaRPr lang="en-GB" altLang="en-US" sz="1400"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86793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08369" y="1494989"/>
            <a:ext cx="5721927" cy="2722969"/>
          </a:xfrm>
          <a:prstGeom prst="rect">
            <a:avLst/>
          </a:prstGeom>
        </p:spPr>
        <p:txBody>
          <a:bodyPr vert="horz" wrap="square" lIns="0" tIns="33986" rIns="0" bIns="0" rtlCol="0">
            <a:spAutoFit/>
          </a:bodyPr>
          <a:lstStyle/>
          <a:p>
            <a:pPr marL="25175" defTabSz="1812572" eaLnBrk="1" fontAlgn="auto" hangingPunct="1">
              <a:spcBef>
                <a:spcPts val="268"/>
              </a:spcBef>
              <a:spcAft>
                <a:spcPts val="0"/>
              </a:spcAft>
            </a:pPr>
            <a:r>
              <a:rPr sz="2800" spc="-89" dirty="0">
                <a:solidFill>
                  <a:srgbClr val="3333B2"/>
                </a:solidFill>
                <a:latin typeface="Tahoma"/>
                <a:cs typeface="Tahoma"/>
              </a:rPr>
              <a:t>Evaluating </a:t>
            </a:r>
            <a:r>
              <a:rPr sz="2800" spc="-129" dirty="0">
                <a:solidFill>
                  <a:srgbClr val="3333B2"/>
                </a:solidFill>
                <a:latin typeface="Tahoma"/>
                <a:cs typeface="Tahoma"/>
              </a:rPr>
              <a:t>the </a:t>
            </a:r>
            <a:r>
              <a:rPr sz="2800" spc="-139" dirty="0">
                <a:solidFill>
                  <a:srgbClr val="3333B2"/>
                </a:solidFill>
                <a:latin typeface="Tahoma"/>
                <a:cs typeface="Tahoma"/>
              </a:rPr>
              <a:t>Effectiveness </a:t>
            </a:r>
            <a:r>
              <a:rPr sz="2800" spc="-109" dirty="0">
                <a:solidFill>
                  <a:srgbClr val="3333B2"/>
                </a:solidFill>
                <a:latin typeface="Tahoma"/>
                <a:cs typeface="Tahoma"/>
              </a:rPr>
              <a:t>of </a:t>
            </a:r>
            <a:r>
              <a:rPr sz="2800" spc="-20" dirty="0">
                <a:solidFill>
                  <a:srgbClr val="3333B2"/>
                </a:solidFill>
                <a:latin typeface="Tahoma"/>
                <a:cs typeface="Tahoma"/>
              </a:rPr>
              <a:t>Gift</a:t>
            </a:r>
            <a:r>
              <a:rPr sz="2800" spc="585" dirty="0">
                <a:solidFill>
                  <a:srgbClr val="3333B2"/>
                </a:solidFill>
                <a:latin typeface="Tahoma"/>
                <a:cs typeface="Tahoma"/>
              </a:rPr>
              <a:t> </a:t>
            </a:r>
            <a:r>
              <a:rPr sz="2800" spc="-10" dirty="0">
                <a:solidFill>
                  <a:srgbClr val="3333B2"/>
                </a:solidFill>
                <a:latin typeface="Tahoma"/>
                <a:cs typeface="Tahoma"/>
              </a:rPr>
              <a:t>Aid</a:t>
            </a:r>
            <a:endParaRPr sz="2800">
              <a:solidFill>
                <a:prstClr val="black"/>
              </a:solidFill>
              <a:latin typeface="Tahoma"/>
              <a:cs typeface="Tahoma"/>
            </a:endParaRPr>
          </a:p>
          <a:p>
            <a:pPr marL="1886838" marR="1869215" algn="ctr" defTabSz="1812572" eaLnBrk="1" fontAlgn="auto" hangingPunct="1">
              <a:lnSpc>
                <a:spcPts val="8642"/>
              </a:lnSpc>
              <a:spcBef>
                <a:spcPts val="169"/>
              </a:spcBef>
              <a:spcAft>
                <a:spcPts val="0"/>
              </a:spcAft>
            </a:pPr>
            <a:r>
              <a:rPr sz="2200" dirty="0">
                <a:solidFill>
                  <a:prstClr val="black"/>
                </a:solidFill>
                <a:latin typeface="Calibri"/>
                <a:cs typeface="Calibri"/>
              </a:rPr>
              <a:t>Kimberley </a:t>
            </a:r>
            <a:r>
              <a:rPr sz="2200" spc="10" dirty="0">
                <a:solidFill>
                  <a:prstClr val="black"/>
                </a:solidFill>
                <a:latin typeface="Calibri"/>
                <a:cs typeface="Calibri"/>
              </a:rPr>
              <a:t>Scharf  </a:t>
            </a:r>
            <a:r>
              <a:rPr sz="2200" spc="-40" dirty="0">
                <a:solidFill>
                  <a:prstClr val="black"/>
                </a:solidFill>
                <a:latin typeface="Calibri"/>
                <a:cs typeface="Calibri"/>
              </a:rPr>
              <a:t>May </a:t>
            </a:r>
            <a:r>
              <a:rPr sz="2200" spc="-10" dirty="0">
                <a:solidFill>
                  <a:prstClr val="black"/>
                </a:solidFill>
                <a:latin typeface="Calibri"/>
                <a:cs typeface="Calibri"/>
              </a:rPr>
              <a:t>15,</a:t>
            </a:r>
            <a:r>
              <a:rPr sz="2200" spc="-50" dirty="0">
                <a:solidFill>
                  <a:prstClr val="black"/>
                </a:solidFill>
                <a:latin typeface="Calibri"/>
                <a:cs typeface="Calibri"/>
              </a:rPr>
              <a:t> 2018</a:t>
            </a:r>
            <a:endParaRPr sz="2200">
              <a:solidFill>
                <a:prstClr val="black"/>
              </a:solidFill>
              <a:latin typeface="Calibri"/>
              <a:cs typeface="Calibri"/>
            </a:endParaRPr>
          </a:p>
        </p:txBody>
      </p:sp>
    </p:spTree>
    <p:extLst>
      <p:ext uri="{BB962C8B-B14F-4D97-AF65-F5344CB8AC3E}">
        <p14:creationId xmlns:p14="http://schemas.microsoft.com/office/powerpoint/2010/main" val="1367845245"/>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938086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1564304" cy="465210"/>
          </a:xfrm>
          <a:prstGeom prst="rect">
            <a:avLst/>
          </a:prstGeom>
        </p:spPr>
        <p:txBody>
          <a:bodyPr vert="horz" wrap="square" lIns="0" tIns="33986" rIns="0" bIns="0" rtlCol="0">
            <a:spAutoFit/>
          </a:bodyPr>
          <a:lstStyle/>
          <a:p>
            <a:pPr marL="25175">
              <a:spcBef>
                <a:spcPts val="268"/>
              </a:spcBef>
            </a:pPr>
            <a:r>
              <a:rPr spc="-69" dirty="0"/>
              <a:t>The</a:t>
            </a:r>
            <a:r>
              <a:rPr spc="-129" dirty="0"/>
              <a:t> </a:t>
            </a:r>
            <a:r>
              <a:rPr spc="-89" dirty="0"/>
              <a:t>Paper</a:t>
            </a:r>
          </a:p>
        </p:txBody>
      </p:sp>
      <p:sp>
        <p:nvSpPr>
          <p:cNvPr id="3" name="object 3"/>
          <p:cNvSpPr txBox="1">
            <a:spLocks noGrp="1"/>
          </p:cNvSpPr>
          <p:nvPr>
            <p:ph type="body" idx="1"/>
          </p:nvPr>
        </p:nvSpPr>
        <p:spPr>
          <a:xfrm>
            <a:off x="712604" y="1967954"/>
            <a:ext cx="7718795" cy="2957353"/>
          </a:xfrm>
          <a:prstGeom prst="rect">
            <a:avLst/>
          </a:prstGeom>
        </p:spPr>
        <p:txBody>
          <a:bodyPr vert="horz" wrap="square" lIns="0" tIns="13846" rIns="0" bIns="0" rtlCol="0">
            <a:spAutoFit/>
          </a:bodyPr>
          <a:lstStyle/>
          <a:p>
            <a:pPr marL="550066" marR="45314" indent="-294543">
              <a:lnSpc>
                <a:spcPct val="102699"/>
              </a:lnSpc>
              <a:spcBef>
                <a:spcPts val="109"/>
              </a:spcBef>
            </a:pPr>
            <a:r>
              <a:rPr sz="2400" spc="252" baseline="6944" dirty="0">
                <a:solidFill>
                  <a:srgbClr val="3333B2"/>
                </a:solidFill>
                <a:latin typeface="Arial Black"/>
                <a:cs typeface="Arial Black"/>
              </a:rPr>
              <a:t>e </a:t>
            </a:r>
            <a:r>
              <a:rPr spc="-79" dirty="0"/>
              <a:t>More </a:t>
            </a:r>
            <a:r>
              <a:rPr spc="10" dirty="0"/>
              <a:t>Giving </a:t>
            </a:r>
            <a:r>
              <a:rPr spc="-89" dirty="0"/>
              <a:t>or </a:t>
            </a:r>
            <a:r>
              <a:rPr spc="-79" dirty="0"/>
              <a:t>More </a:t>
            </a:r>
            <a:r>
              <a:rPr spc="-20" dirty="0"/>
              <a:t>Givers? </a:t>
            </a:r>
            <a:r>
              <a:rPr spc="69" dirty="0"/>
              <a:t>The </a:t>
            </a:r>
            <a:r>
              <a:rPr dirty="0"/>
              <a:t>Effects </a:t>
            </a:r>
            <a:r>
              <a:rPr spc="-50" dirty="0"/>
              <a:t>of </a:t>
            </a:r>
            <a:r>
              <a:rPr spc="79" dirty="0"/>
              <a:t>Tax </a:t>
            </a:r>
            <a:r>
              <a:rPr spc="-30" dirty="0"/>
              <a:t>Incentives </a:t>
            </a:r>
            <a:r>
              <a:rPr spc="-69" dirty="0"/>
              <a:t>on  </a:t>
            </a:r>
            <a:r>
              <a:rPr spc="-10" dirty="0"/>
              <a:t>Charitable </a:t>
            </a:r>
            <a:r>
              <a:rPr spc="-20" dirty="0"/>
              <a:t>Donations </a:t>
            </a:r>
            <a:r>
              <a:rPr spc="-30" dirty="0"/>
              <a:t>in </a:t>
            </a:r>
            <a:r>
              <a:rPr spc="-50" dirty="0"/>
              <a:t>the</a:t>
            </a:r>
            <a:r>
              <a:rPr spc="10" dirty="0"/>
              <a:t> </a:t>
            </a:r>
            <a:r>
              <a:rPr spc="208" dirty="0"/>
              <a:t>UK</a:t>
            </a:r>
            <a:endParaRPr>
              <a:latin typeface="Arial Black"/>
              <a:cs typeface="Arial Black"/>
            </a:endParaRPr>
          </a:p>
          <a:p>
            <a:pPr marL="550066" marR="10070">
              <a:lnSpc>
                <a:spcPct val="102600"/>
              </a:lnSpc>
              <a:spcBef>
                <a:spcPts val="1180"/>
              </a:spcBef>
            </a:pPr>
            <a:r>
              <a:rPr i="1" spc="-40" dirty="0">
                <a:latin typeface="Book Antiqua"/>
                <a:cs typeface="Book Antiqua"/>
              </a:rPr>
              <a:t>Disclaimer: </a:t>
            </a:r>
            <a:r>
              <a:rPr i="1" dirty="0">
                <a:latin typeface="Book Antiqua"/>
                <a:cs typeface="Book Antiqua"/>
              </a:rPr>
              <a:t>This </a:t>
            </a:r>
            <a:r>
              <a:rPr i="1" spc="-50" dirty="0">
                <a:latin typeface="Book Antiqua"/>
                <a:cs typeface="Book Antiqua"/>
              </a:rPr>
              <a:t>work </a:t>
            </a:r>
            <a:r>
              <a:rPr i="1" spc="-20" dirty="0">
                <a:latin typeface="Book Antiqua"/>
                <a:cs typeface="Book Antiqua"/>
              </a:rPr>
              <a:t>contains </a:t>
            </a:r>
            <a:r>
              <a:rPr i="1" spc="-10" dirty="0">
                <a:latin typeface="Book Antiqua"/>
                <a:cs typeface="Book Antiqua"/>
              </a:rPr>
              <a:t>statistical </a:t>
            </a:r>
            <a:r>
              <a:rPr i="1" spc="40" dirty="0">
                <a:latin typeface="Book Antiqua"/>
                <a:cs typeface="Book Antiqua"/>
              </a:rPr>
              <a:t>data </a:t>
            </a:r>
            <a:r>
              <a:rPr i="1" dirty="0">
                <a:latin typeface="Book Antiqua"/>
                <a:cs typeface="Book Antiqua"/>
              </a:rPr>
              <a:t>from </a:t>
            </a:r>
            <a:r>
              <a:rPr i="1" spc="-139" dirty="0">
                <a:latin typeface="Book Antiqua"/>
                <a:cs typeface="Book Antiqua"/>
              </a:rPr>
              <a:t>HMRC  </a:t>
            </a:r>
            <a:r>
              <a:rPr i="1" spc="-30" dirty="0">
                <a:latin typeface="Book Antiqua"/>
                <a:cs typeface="Book Antiqua"/>
              </a:rPr>
              <a:t>which </a:t>
            </a:r>
            <a:r>
              <a:rPr i="1" spc="-69" dirty="0">
                <a:latin typeface="Book Antiqua"/>
                <a:cs typeface="Book Antiqua"/>
              </a:rPr>
              <a:t>is </a:t>
            </a:r>
            <a:r>
              <a:rPr i="1" spc="-79" dirty="0">
                <a:latin typeface="Book Antiqua"/>
                <a:cs typeface="Book Antiqua"/>
              </a:rPr>
              <a:t>Crown </a:t>
            </a:r>
            <a:r>
              <a:rPr i="1" spc="-30" dirty="0">
                <a:latin typeface="Book Antiqua"/>
                <a:cs typeface="Book Antiqua"/>
              </a:rPr>
              <a:t>Copyright. </a:t>
            </a:r>
            <a:r>
              <a:rPr i="1" spc="79" dirty="0">
                <a:latin typeface="Book Antiqua"/>
                <a:cs typeface="Book Antiqua"/>
              </a:rPr>
              <a:t>The </a:t>
            </a:r>
            <a:r>
              <a:rPr i="1" dirty="0">
                <a:latin typeface="Book Antiqua"/>
                <a:cs typeface="Book Antiqua"/>
              </a:rPr>
              <a:t>research </a:t>
            </a:r>
            <a:r>
              <a:rPr i="1" spc="20" dirty="0">
                <a:latin typeface="Book Antiqua"/>
                <a:cs typeface="Book Antiqua"/>
              </a:rPr>
              <a:t>datasets </a:t>
            </a:r>
            <a:r>
              <a:rPr i="1" spc="-10" dirty="0">
                <a:latin typeface="Book Antiqua"/>
                <a:cs typeface="Book Antiqua"/>
              </a:rPr>
              <a:t>used </a:t>
            </a:r>
            <a:r>
              <a:rPr i="1" spc="-40" dirty="0">
                <a:latin typeface="Book Antiqua"/>
                <a:cs typeface="Book Antiqua"/>
              </a:rPr>
              <a:t>may  </a:t>
            </a:r>
            <a:r>
              <a:rPr i="1" spc="10" dirty="0">
                <a:latin typeface="Book Antiqua"/>
                <a:cs typeface="Book Antiqua"/>
              </a:rPr>
              <a:t>not </a:t>
            </a:r>
            <a:r>
              <a:rPr i="1" spc="-20" dirty="0">
                <a:latin typeface="Book Antiqua"/>
                <a:cs typeface="Book Antiqua"/>
              </a:rPr>
              <a:t>exactly </a:t>
            </a:r>
            <a:r>
              <a:rPr i="1" dirty="0">
                <a:latin typeface="Book Antiqua"/>
                <a:cs typeface="Book Antiqua"/>
              </a:rPr>
              <a:t>reproduce </a:t>
            </a:r>
            <a:r>
              <a:rPr i="1" spc="-149" dirty="0">
                <a:latin typeface="Book Antiqua"/>
                <a:cs typeface="Book Antiqua"/>
              </a:rPr>
              <a:t>HMRC </a:t>
            </a:r>
            <a:r>
              <a:rPr i="1" spc="20" dirty="0">
                <a:latin typeface="Book Antiqua"/>
                <a:cs typeface="Book Antiqua"/>
              </a:rPr>
              <a:t>aggregates. </a:t>
            </a:r>
            <a:r>
              <a:rPr i="1" spc="79" dirty="0">
                <a:latin typeface="Book Antiqua"/>
                <a:cs typeface="Book Antiqua"/>
              </a:rPr>
              <a:t>The </a:t>
            </a:r>
            <a:r>
              <a:rPr i="1" spc="-20" dirty="0">
                <a:latin typeface="Book Antiqua"/>
                <a:cs typeface="Book Antiqua"/>
              </a:rPr>
              <a:t>use </a:t>
            </a:r>
            <a:r>
              <a:rPr i="1" spc="69" dirty="0">
                <a:latin typeface="Book Antiqua"/>
                <a:cs typeface="Book Antiqua"/>
              </a:rPr>
              <a:t>of </a:t>
            </a:r>
            <a:r>
              <a:rPr i="1" spc="-149" dirty="0">
                <a:latin typeface="Book Antiqua"/>
                <a:cs typeface="Book Antiqua"/>
              </a:rPr>
              <a:t>HMRC  </a:t>
            </a:r>
            <a:r>
              <a:rPr i="1" spc="-10" dirty="0">
                <a:latin typeface="Book Antiqua"/>
                <a:cs typeface="Book Antiqua"/>
              </a:rPr>
              <a:t>statistical </a:t>
            </a:r>
            <a:r>
              <a:rPr i="1" spc="40" dirty="0">
                <a:latin typeface="Book Antiqua"/>
                <a:cs typeface="Book Antiqua"/>
              </a:rPr>
              <a:t>data </a:t>
            </a:r>
            <a:r>
              <a:rPr i="1" spc="-109" dirty="0">
                <a:latin typeface="Book Antiqua"/>
                <a:cs typeface="Book Antiqua"/>
              </a:rPr>
              <a:t>in </a:t>
            </a:r>
            <a:r>
              <a:rPr i="1" spc="-30" dirty="0">
                <a:latin typeface="Book Antiqua"/>
                <a:cs typeface="Book Antiqua"/>
              </a:rPr>
              <a:t>this </a:t>
            </a:r>
            <a:r>
              <a:rPr i="1" spc="-50" dirty="0">
                <a:latin typeface="Book Antiqua"/>
                <a:cs typeface="Book Antiqua"/>
              </a:rPr>
              <a:t>work </a:t>
            </a:r>
            <a:r>
              <a:rPr i="1" spc="50" dirty="0">
                <a:latin typeface="Book Antiqua"/>
                <a:cs typeface="Book Antiqua"/>
              </a:rPr>
              <a:t>does </a:t>
            </a:r>
            <a:r>
              <a:rPr i="1" spc="10" dirty="0">
                <a:latin typeface="Book Antiqua"/>
                <a:cs typeface="Book Antiqua"/>
              </a:rPr>
              <a:t>not </a:t>
            </a:r>
            <a:r>
              <a:rPr i="1" spc="-69" dirty="0">
                <a:latin typeface="Book Antiqua"/>
                <a:cs typeface="Book Antiqua"/>
              </a:rPr>
              <a:t>imply </a:t>
            </a:r>
            <a:r>
              <a:rPr i="1" spc="50" dirty="0">
                <a:latin typeface="Book Antiqua"/>
                <a:cs typeface="Book Antiqua"/>
              </a:rPr>
              <a:t>the </a:t>
            </a:r>
            <a:r>
              <a:rPr i="1" dirty="0">
                <a:latin typeface="Book Antiqua"/>
                <a:cs typeface="Book Antiqua"/>
              </a:rPr>
              <a:t>endorsement </a:t>
            </a:r>
            <a:r>
              <a:rPr i="1" spc="69" dirty="0">
                <a:latin typeface="Book Antiqua"/>
                <a:cs typeface="Book Antiqua"/>
              </a:rPr>
              <a:t>of  </a:t>
            </a:r>
            <a:r>
              <a:rPr i="1" spc="-149" dirty="0">
                <a:latin typeface="Book Antiqua"/>
                <a:cs typeface="Book Antiqua"/>
              </a:rPr>
              <a:t>HMRC </a:t>
            </a:r>
            <a:r>
              <a:rPr i="1" spc="-109" dirty="0">
                <a:latin typeface="Book Antiqua"/>
                <a:cs typeface="Book Antiqua"/>
              </a:rPr>
              <a:t>in </a:t>
            </a:r>
            <a:r>
              <a:rPr i="1" spc="-20" dirty="0">
                <a:latin typeface="Book Antiqua"/>
                <a:cs typeface="Book Antiqua"/>
              </a:rPr>
              <a:t>relation </a:t>
            </a:r>
            <a:r>
              <a:rPr i="1" spc="69" dirty="0">
                <a:latin typeface="Book Antiqua"/>
                <a:cs typeface="Book Antiqua"/>
              </a:rPr>
              <a:t>to </a:t>
            </a:r>
            <a:r>
              <a:rPr i="1" spc="50" dirty="0">
                <a:latin typeface="Book Antiqua"/>
                <a:cs typeface="Book Antiqua"/>
              </a:rPr>
              <a:t>the </a:t>
            </a:r>
            <a:r>
              <a:rPr i="1" spc="-20" dirty="0">
                <a:latin typeface="Book Antiqua"/>
                <a:cs typeface="Book Antiqua"/>
              </a:rPr>
              <a:t>interpretation </a:t>
            </a:r>
            <a:r>
              <a:rPr i="1" spc="-50" dirty="0">
                <a:latin typeface="Book Antiqua"/>
                <a:cs typeface="Book Antiqua"/>
              </a:rPr>
              <a:t>or analysis </a:t>
            </a:r>
            <a:r>
              <a:rPr i="1" spc="69" dirty="0">
                <a:latin typeface="Book Antiqua"/>
                <a:cs typeface="Book Antiqua"/>
              </a:rPr>
              <a:t>of </a:t>
            </a:r>
            <a:r>
              <a:rPr i="1" spc="40" dirty="0">
                <a:latin typeface="Book Antiqua"/>
                <a:cs typeface="Book Antiqua"/>
              </a:rPr>
              <a:t>the  </a:t>
            </a:r>
            <a:r>
              <a:rPr i="1" spc="-20" dirty="0">
                <a:latin typeface="Book Antiqua"/>
                <a:cs typeface="Book Antiqua"/>
              </a:rPr>
              <a:t>information.</a:t>
            </a:r>
          </a:p>
        </p:txBody>
      </p:sp>
    </p:spTree>
    <p:extLst>
      <p:ext uri="{BB962C8B-B14F-4D97-AF65-F5344CB8AC3E}">
        <p14:creationId xmlns:p14="http://schemas.microsoft.com/office/powerpoint/2010/main" val="315473923"/>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6931049" cy="465210"/>
          </a:xfrm>
          <a:prstGeom prst="rect">
            <a:avLst/>
          </a:prstGeom>
        </p:spPr>
        <p:txBody>
          <a:bodyPr vert="horz" wrap="square" lIns="0" tIns="33986" rIns="0" bIns="0" rtlCol="0">
            <a:spAutoFit/>
          </a:bodyPr>
          <a:lstStyle/>
          <a:p>
            <a:pPr marL="25175">
              <a:spcBef>
                <a:spcPts val="268"/>
              </a:spcBef>
            </a:pPr>
            <a:r>
              <a:rPr spc="139" dirty="0"/>
              <a:t>UK </a:t>
            </a:r>
            <a:r>
              <a:rPr spc="-89" dirty="0"/>
              <a:t>individual </a:t>
            </a:r>
            <a:r>
              <a:rPr spc="-79" dirty="0"/>
              <a:t>tax </a:t>
            </a:r>
            <a:r>
              <a:rPr spc="-119" dirty="0"/>
              <a:t>incentives </a:t>
            </a:r>
            <a:r>
              <a:rPr spc="-129" dirty="0"/>
              <a:t>for giving: </a:t>
            </a:r>
            <a:r>
              <a:rPr spc="-20" dirty="0"/>
              <a:t>Gift</a:t>
            </a:r>
            <a:r>
              <a:rPr spc="188" dirty="0"/>
              <a:t> </a:t>
            </a:r>
            <a:r>
              <a:rPr spc="-10" dirty="0"/>
              <a:t>Aid</a:t>
            </a:r>
          </a:p>
        </p:txBody>
      </p:sp>
      <p:sp>
        <p:nvSpPr>
          <p:cNvPr id="3" name="object 3"/>
          <p:cNvSpPr txBox="1"/>
          <p:nvPr/>
        </p:nvSpPr>
        <p:spPr>
          <a:xfrm>
            <a:off x="944907" y="1477250"/>
            <a:ext cx="7478934" cy="4159990"/>
          </a:xfrm>
          <a:prstGeom prst="rect">
            <a:avLst/>
          </a:prstGeom>
        </p:spPr>
        <p:txBody>
          <a:bodyPr vert="horz" wrap="square" lIns="0" tIns="13846" rIns="0" bIns="0" rtlCol="0">
            <a:spAutoFit/>
          </a:bodyPr>
          <a:lstStyle/>
          <a:p>
            <a:pPr marL="318459" marR="458179" indent="-294543" defTabSz="1812572" eaLnBrk="1" fontAlgn="auto" hangingPunct="1">
              <a:lnSpc>
                <a:spcPct val="102600"/>
              </a:lnSpc>
              <a:spcBef>
                <a:spcPts val="109"/>
              </a:spcBef>
              <a:spcAft>
                <a:spcPts val="0"/>
              </a:spcAft>
            </a:pPr>
            <a:r>
              <a:rPr sz="2400" spc="252" baseline="6944" dirty="0">
                <a:solidFill>
                  <a:srgbClr val="3333B2"/>
                </a:solidFill>
                <a:latin typeface="Arial Black"/>
                <a:cs typeface="Arial Black"/>
              </a:rPr>
              <a:t>e </a:t>
            </a:r>
            <a:r>
              <a:rPr sz="2200" spc="-50" dirty="0">
                <a:solidFill>
                  <a:prstClr val="black"/>
                </a:solidFill>
                <a:latin typeface="Calibri"/>
                <a:cs typeface="Calibri"/>
              </a:rPr>
              <a:t>General </a:t>
            </a:r>
            <a:r>
              <a:rPr sz="2200" spc="10" dirty="0">
                <a:solidFill>
                  <a:prstClr val="black"/>
                </a:solidFill>
                <a:latin typeface="Calibri"/>
                <a:cs typeface="Calibri"/>
              </a:rPr>
              <a:t>tax </a:t>
            </a:r>
            <a:r>
              <a:rPr sz="2200" spc="-50" dirty="0">
                <a:solidFill>
                  <a:prstClr val="black"/>
                </a:solidFill>
                <a:latin typeface="Calibri"/>
                <a:cs typeface="Calibri"/>
              </a:rPr>
              <a:t>relief </a:t>
            </a:r>
            <a:r>
              <a:rPr sz="2200" spc="-69" dirty="0">
                <a:solidFill>
                  <a:prstClr val="black"/>
                </a:solidFill>
                <a:latin typeface="Calibri"/>
                <a:cs typeface="Calibri"/>
              </a:rPr>
              <a:t>for </a:t>
            </a:r>
            <a:r>
              <a:rPr sz="2200" spc="-30" dirty="0">
                <a:solidFill>
                  <a:prstClr val="black"/>
                </a:solidFill>
                <a:latin typeface="Calibri"/>
                <a:cs typeface="Calibri"/>
              </a:rPr>
              <a:t>charitable contributions </a:t>
            </a:r>
            <a:r>
              <a:rPr sz="2200" spc="-40" dirty="0">
                <a:solidFill>
                  <a:prstClr val="black"/>
                </a:solidFill>
                <a:latin typeface="Calibri"/>
                <a:cs typeface="Calibri"/>
              </a:rPr>
              <a:t>introduced </a:t>
            </a:r>
            <a:r>
              <a:rPr sz="2200" spc="-30" dirty="0">
                <a:solidFill>
                  <a:prstClr val="black"/>
                </a:solidFill>
                <a:latin typeface="Calibri"/>
                <a:cs typeface="Calibri"/>
              </a:rPr>
              <a:t>in  </a:t>
            </a:r>
            <a:r>
              <a:rPr sz="2200" spc="-40" dirty="0">
                <a:solidFill>
                  <a:prstClr val="black"/>
                </a:solidFill>
                <a:latin typeface="Calibri"/>
                <a:cs typeface="Calibri"/>
              </a:rPr>
              <a:t>1990 </a:t>
            </a:r>
            <a:r>
              <a:rPr sz="2200" dirty="0">
                <a:solidFill>
                  <a:prstClr val="black"/>
                </a:solidFill>
                <a:latin typeface="Calibri"/>
                <a:cs typeface="Calibri"/>
              </a:rPr>
              <a:t>(called </a:t>
            </a:r>
            <a:r>
              <a:rPr sz="2200" spc="20" dirty="0">
                <a:solidFill>
                  <a:prstClr val="black"/>
                </a:solidFill>
                <a:latin typeface="Calibri"/>
                <a:cs typeface="Calibri"/>
              </a:rPr>
              <a:t>Gift</a:t>
            </a:r>
            <a:r>
              <a:rPr sz="2200" spc="-268" dirty="0">
                <a:solidFill>
                  <a:prstClr val="black"/>
                </a:solidFill>
                <a:latin typeface="Calibri"/>
                <a:cs typeface="Calibri"/>
              </a:rPr>
              <a:t> </a:t>
            </a:r>
            <a:r>
              <a:rPr sz="2200" spc="59" dirty="0">
                <a:solidFill>
                  <a:prstClr val="black"/>
                </a:solidFill>
                <a:latin typeface="Calibri"/>
                <a:cs typeface="Calibri"/>
              </a:rPr>
              <a:t>Aid)</a:t>
            </a:r>
            <a:endParaRPr sz="2200">
              <a:solidFill>
                <a:prstClr val="black"/>
              </a:solidFill>
              <a:latin typeface="Calibri"/>
              <a:cs typeface="Calibri"/>
            </a:endParaRPr>
          </a:p>
          <a:p>
            <a:pPr marL="318459" marR="356222" indent="-294543" defTabSz="1812572" eaLnBrk="1" fontAlgn="auto" hangingPunct="1">
              <a:lnSpc>
                <a:spcPct val="102600"/>
              </a:lnSpc>
              <a:spcBef>
                <a:spcPts val="595"/>
              </a:spcBef>
              <a:spcAft>
                <a:spcPts val="0"/>
              </a:spcAft>
            </a:pPr>
            <a:r>
              <a:rPr sz="2400" spc="252" baseline="6944" dirty="0">
                <a:solidFill>
                  <a:srgbClr val="3333B2"/>
                </a:solidFill>
                <a:latin typeface="Arial Black"/>
                <a:cs typeface="Arial Black"/>
              </a:rPr>
              <a:t>e </a:t>
            </a:r>
            <a:r>
              <a:rPr sz="2200" spc="-30" dirty="0">
                <a:solidFill>
                  <a:prstClr val="black"/>
                </a:solidFill>
                <a:latin typeface="Calibri"/>
                <a:cs typeface="Calibri"/>
              </a:rPr>
              <a:t>Most </a:t>
            </a:r>
            <a:r>
              <a:rPr sz="2200" spc="-69" dirty="0">
                <a:solidFill>
                  <a:prstClr val="black"/>
                </a:solidFill>
                <a:latin typeface="Calibri"/>
                <a:cs typeface="Calibri"/>
              </a:rPr>
              <a:t>people do </a:t>
            </a:r>
            <a:r>
              <a:rPr sz="2200" spc="-40" dirty="0">
                <a:solidFill>
                  <a:prstClr val="black"/>
                </a:solidFill>
                <a:latin typeface="Calibri"/>
                <a:cs typeface="Calibri"/>
              </a:rPr>
              <a:t>not </a:t>
            </a:r>
            <a:r>
              <a:rPr sz="2200" spc="-10" dirty="0">
                <a:solidFill>
                  <a:prstClr val="black"/>
                </a:solidFill>
                <a:latin typeface="Calibri"/>
                <a:cs typeface="Calibri"/>
              </a:rPr>
              <a:t>fill </a:t>
            </a:r>
            <a:r>
              <a:rPr sz="2200" spc="-30" dirty="0">
                <a:solidFill>
                  <a:prstClr val="black"/>
                </a:solidFill>
                <a:latin typeface="Calibri"/>
                <a:cs typeface="Calibri"/>
              </a:rPr>
              <a:t>in </a:t>
            </a:r>
            <a:r>
              <a:rPr sz="2200" spc="10" dirty="0">
                <a:solidFill>
                  <a:prstClr val="black"/>
                </a:solidFill>
                <a:latin typeface="Calibri"/>
                <a:cs typeface="Calibri"/>
              </a:rPr>
              <a:t>tax </a:t>
            </a:r>
            <a:r>
              <a:rPr sz="2200" spc="-30" dirty="0">
                <a:solidFill>
                  <a:prstClr val="black"/>
                </a:solidFill>
                <a:latin typeface="Calibri"/>
                <a:cs typeface="Calibri"/>
              </a:rPr>
              <a:t>returns; </a:t>
            </a:r>
            <a:r>
              <a:rPr sz="2200" spc="-40" dirty="0">
                <a:solidFill>
                  <a:prstClr val="black"/>
                </a:solidFill>
                <a:latin typeface="Calibri"/>
                <a:cs typeface="Calibri"/>
              </a:rPr>
              <a:t>solution </a:t>
            </a:r>
            <a:r>
              <a:rPr sz="2200" spc="-69" dirty="0">
                <a:solidFill>
                  <a:prstClr val="black"/>
                </a:solidFill>
                <a:latin typeface="Calibri"/>
                <a:cs typeface="Calibri"/>
              </a:rPr>
              <a:t>was </a:t>
            </a:r>
            <a:r>
              <a:rPr sz="2200" spc="-20" dirty="0">
                <a:solidFill>
                  <a:prstClr val="black"/>
                </a:solidFill>
                <a:latin typeface="Calibri"/>
                <a:cs typeface="Calibri"/>
              </a:rPr>
              <a:t>to </a:t>
            </a:r>
            <a:r>
              <a:rPr sz="2200" spc="-79" dirty="0">
                <a:solidFill>
                  <a:prstClr val="black"/>
                </a:solidFill>
                <a:latin typeface="Calibri"/>
                <a:cs typeface="Calibri"/>
              </a:rPr>
              <a:t>use </a:t>
            </a:r>
            <a:r>
              <a:rPr sz="2200" spc="-20" dirty="0">
                <a:solidFill>
                  <a:prstClr val="black"/>
                </a:solidFill>
                <a:latin typeface="Calibri"/>
                <a:cs typeface="Calibri"/>
              </a:rPr>
              <a:t>a  match-style </a:t>
            </a:r>
            <a:r>
              <a:rPr sz="2200" spc="-69" dirty="0">
                <a:solidFill>
                  <a:prstClr val="black"/>
                </a:solidFill>
                <a:latin typeface="Calibri"/>
                <a:cs typeface="Calibri"/>
              </a:rPr>
              <a:t>element </a:t>
            </a:r>
            <a:r>
              <a:rPr sz="2200" spc="-30" dirty="0">
                <a:solidFill>
                  <a:prstClr val="black"/>
                </a:solidFill>
                <a:latin typeface="Calibri"/>
                <a:cs typeface="Calibri"/>
              </a:rPr>
              <a:t>as </a:t>
            </a:r>
            <a:r>
              <a:rPr sz="2200" spc="-79" dirty="0">
                <a:solidFill>
                  <a:prstClr val="black"/>
                </a:solidFill>
                <a:latin typeface="Calibri"/>
                <a:cs typeface="Calibri"/>
              </a:rPr>
              <a:t>well </a:t>
            </a:r>
            <a:r>
              <a:rPr sz="2200" spc="-30" dirty="0">
                <a:solidFill>
                  <a:prstClr val="black"/>
                </a:solidFill>
                <a:latin typeface="Calibri"/>
                <a:cs typeface="Calibri"/>
              </a:rPr>
              <a:t>as </a:t>
            </a:r>
            <a:r>
              <a:rPr sz="2200" spc="-20" dirty="0">
                <a:solidFill>
                  <a:prstClr val="black"/>
                </a:solidFill>
                <a:latin typeface="Calibri"/>
                <a:cs typeface="Calibri"/>
              </a:rPr>
              <a:t>a </a:t>
            </a:r>
            <a:r>
              <a:rPr sz="2200" spc="-50" dirty="0">
                <a:solidFill>
                  <a:prstClr val="black"/>
                </a:solidFill>
                <a:latin typeface="Calibri"/>
                <a:cs typeface="Calibri"/>
              </a:rPr>
              <a:t>rebate</a:t>
            </a:r>
            <a:r>
              <a:rPr sz="2200" spc="-30" dirty="0">
                <a:solidFill>
                  <a:prstClr val="black"/>
                </a:solidFill>
                <a:latin typeface="Calibri"/>
                <a:cs typeface="Calibri"/>
              </a:rPr>
              <a:t> </a:t>
            </a:r>
            <a:r>
              <a:rPr sz="2200" spc="-69" dirty="0">
                <a:solidFill>
                  <a:prstClr val="black"/>
                </a:solidFill>
                <a:latin typeface="Calibri"/>
                <a:cs typeface="Calibri"/>
              </a:rPr>
              <a:t>element</a:t>
            </a:r>
            <a:endParaRPr sz="2200">
              <a:solidFill>
                <a:prstClr val="black"/>
              </a:solidFill>
              <a:latin typeface="Calibri"/>
              <a:cs typeface="Calibri"/>
            </a:endParaRPr>
          </a:p>
          <a:p>
            <a:pPr marL="318459" marR="10070" indent="-294543" defTabSz="1812572" eaLnBrk="1" fontAlgn="auto" hangingPunct="1">
              <a:lnSpc>
                <a:spcPct val="102600"/>
              </a:lnSpc>
              <a:spcBef>
                <a:spcPts val="595"/>
              </a:spcBef>
              <a:spcAft>
                <a:spcPts val="0"/>
              </a:spcAft>
            </a:pPr>
            <a:r>
              <a:rPr sz="2400" spc="252" baseline="6944" dirty="0">
                <a:solidFill>
                  <a:srgbClr val="3333B2"/>
                </a:solidFill>
                <a:latin typeface="Arial Black"/>
                <a:cs typeface="Arial Black"/>
              </a:rPr>
              <a:t>e </a:t>
            </a:r>
            <a:r>
              <a:rPr sz="2200" spc="-10" dirty="0">
                <a:solidFill>
                  <a:prstClr val="black"/>
                </a:solidFill>
                <a:latin typeface="Calibri"/>
                <a:cs typeface="Calibri"/>
              </a:rPr>
              <a:t>Charities </a:t>
            </a:r>
            <a:r>
              <a:rPr sz="2200" spc="-20" dirty="0">
                <a:solidFill>
                  <a:prstClr val="black"/>
                </a:solidFill>
                <a:latin typeface="Calibri"/>
                <a:cs typeface="Calibri"/>
              </a:rPr>
              <a:t>can </a:t>
            </a:r>
            <a:r>
              <a:rPr sz="2200" spc="-10" dirty="0">
                <a:solidFill>
                  <a:prstClr val="black"/>
                </a:solidFill>
                <a:latin typeface="Calibri"/>
                <a:cs typeface="Calibri"/>
              </a:rPr>
              <a:t>claim </a:t>
            </a:r>
            <a:r>
              <a:rPr sz="2200" spc="-20" dirty="0">
                <a:solidFill>
                  <a:prstClr val="black"/>
                </a:solidFill>
                <a:latin typeface="Calibri"/>
                <a:cs typeface="Calibri"/>
              </a:rPr>
              <a:t>basic </a:t>
            </a:r>
            <a:r>
              <a:rPr sz="2200" spc="-40" dirty="0">
                <a:solidFill>
                  <a:prstClr val="black"/>
                </a:solidFill>
                <a:latin typeface="Calibri"/>
                <a:cs typeface="Calibri"/>
              </a:rPr>
              <a:t>rate </a:t>
            </a:r>
            <a:r>
              <a:rPr sz="2200" spc="-50" dirty="0">
                <a:solidFill>
                  <a:prstClr val="black"/>
                </a:solidFill>
                <a:latin typeface="Calibri"/>
                <a:cs typeface="Calibri"/>
              </a:rPr>
              <a:t>income </a:t>
            </a:r>
            <a:r>
              <a:rPr sz="2200" spc="10" dirty="0">
                <a:solidFill>
                  <a:prstClr val="black"/>
                </a:solidFill>
                <a:latin typeface="Calibri"/>
                <a:cs typeface="Calibri"/>
              </a:rPr>
              <a:t>tax </a:t>
            </a:r>
            <a:r>
              <a:rPr sz="2200" spc="-50" dirty="0">
                <a:solidFill>
                  <a:prstClr val="black"/>
                </a:solidFill>
                <a:latin typeface="Calibri"/>
                <a:cs typeface="Calibri"/>
              </a:rPr>
              <a:t>relief </a:t>
            </a:r>
            <a:r>
              <a:rPr sz="2200" spc="59" dirty="0">
                <a:solidFill>
                  <a:prstClr val="black"/>
                </a:solidFill>
                <a:latin typeface="Calibri"/>
                <a:cs typeface="Calibri"/>
              </a:rPr>
              <a:t>(at </a:t>
            </a:r>
            <a:r>
              <a:rPr sz="2200" spc="-40" dirty="0">
                <a:solidFill>
                  <a:prstClr val="black"/>
                </a:solidFill>
                <a:latin typeface="Calibri"/>
                <a:cs typeface="Calibri"/>
              </a:rPr>
              <a:t>20 </a:t>
            </a:r>
            <a:r>
              <a:rPr sz="2200" spc="-59" dirty="0">
                <a:solidFill>
                  <a:prstClr val="black"/>
                </a:solidFill>
                <a:latin typeface="Calibri"/>
                <a:cs typeface="Calibri"/>
              </a:rPr>
              <a:t>per  </a:t>
            </a:r>
            <a:r>
              <a:rPr sz="2200" dirty="0">
                <a:solidFill>
                  <a:prstClr val="black"/>
                </a:solidFill>
                <a:latin typeface="Calibri"/>
                <a:cs typeface="Calibri"/>
              </a:rPr>
              <a:t>cent) </a:t>
            </a:r>
            <a:r>
              <a:rPr sz="2200" spc="-69" dirty="0">
                <a:solidFill>
                  <a:prstClr val="black"/>
                </a:solidFill>
                <a:latin typeface="Calibri"/>
                <a:cs typeface="Calibri"/>
              </a:rPr>
              <a:t>on </a:t>
            </a:r>
            <a:r>
              <a:rPr sz="2200" spc="-40" dirty="0">
                <a:solidFill>
                  <a:prstClr val="black"/>
                </a:solidFill>
                <a:latin typeface="Calibri"/>
                <a:cs typeface="Calibri"/>
              </a:rPr>
              <a:t>donations, </a:t>
            </a:r>
            <a:r>
              <a:rPr sz="2200" spc="-50" dirty="0">
                <a:solidFill>
                  <a:prstClr val="black"/>
                </a:solidFill>
                <a:latin typeface="Calibri"/>
                <a:cs typeface="Calibri"/>
              </a:rPr>
              <a:t>equivalent </a:t>
            </a:r>
            <a:r>
              <a:rPr sz="2200" spc="-20" dirty="0">
                <a:solidFill>
                  <a:prstClr val="black"/>
                </a:solidFill>
                <a:latin typeface="Calibri"/>
                <a:cs typeface="Calibri"/>
              </a:rPr>
              <a:t>to a </a:t>
            </a:r>
            <a:r>
              <a:rPr sz="2200" spc="-40" dirty="0">
                <a:solidFill>
                  <a:prstClr val="black"/>
                </a:solidFill>
                <a:latin typeface="Calibri"/>
                <a:cs typeface="Calibri"/>
              </a:rPr>
              <a:t>25 </a:t>
            </a:r>
            <a:r>
              <a:rPr sz="2200" spc="-59" dirty="0">
                <a:solidFill>
                  <a:prstClr val="black"/>
                </a:solidFill>
                <a:latin typeface="Calibri"/>
                <a:cs typeface="Calibri"/>
              </a:rPr>
              <a:t>per </a:t>
            </a:r>
            <a:r>
              <a:rPr sz="2200" spc="-40" dirty="0">
                <a:solidFill>
                  <a:prstClr val="black"/>
                </a:solidFill>
                <a:latin typeface="Calibri"/>
                <a:cs typeface="Calibri"/>
              </a:rPr>
              <a:t>cent </a:t>
            </a:r>
            <a:r>
              <a:rPr sz="2200" spc="-20" dirty="0">
                <a:solidFill>
                  <a:prstClr val="black"/>
                </a:solidFill>
                <a:latin typeface="Calibri"/>
                <a:cs typeface="Calibri"/>
              </a:rPr>
              <a:t>match </a:t>
            </a:r>
            <a:r>
              <a:rPr sz="2200" spc="-69" dirty="0">
                <a:solidFill>
                  <a:prstClr val="black"/>
                </a:solidFill>
                <a:latin typeface="Calibri"/>
                <a:cs typeface="Calibri"/>
              </a:rPr>
              <a:t>on </a:t>
            </a:r>
            <a:r>
              <a:rPr sz="2200" dirty="0">
                <a:solidFill>
                  <a:prstClr val="black"/>
                </a:solidFill>
                <a:latin typeface="Calibri"/>
                <a:cs typeface="Calibri"/>
              </a:rPr>
              <a:t>gifts  </a:t>
            </a:r>
            <a:r>
              <a:rPr sz="2200" spc="-40" dirty="0">
                <a:solidFill>
                  <a:prstClr val="black"/>
                </a:solidFill>
                <a:latin typeface="Calibri"/>
                <a:cs typeface="Calibri"/>
              </a:rPr>
              <a:t>out </a:t>
            </a:r>
            <a:r>
              <a:rPr sz="2200" spc="-50" dirty="0">
                <a:solidFill>
                  <a:prstClr val="black"/>
                </a:solidFill>
                <a:latin typeface="Calibri"/>
                <a:cs typeface="Calibri"/>
              </a:rPr>
              <a:t>of </a:t>
            </a:r>
            <a:r>
              <a:rPr sz="2200" spc="-20" dirty="0">
                <a:solidFill>
                  <a:prstClr val="black"/>
                </a:solidFill>
                <a:latin typeface="Calibri"/>
                <a:cs typeface="Calibri"/>
              </a:rPr>
              <a:t>net-of-tax</a:t>
            </a:r>
            <a:r>
              <a:rPr sz="2200" spc="-159" dirty="0">
                <a:solidFill>
                  <a:prstClr val="black"/>
                </a:solidFill>
                <a:latin typeface="Calibri"/>
                <a:cs typeface="Calibri"/>
              </a:rPr>
              <a:t> </a:t>
            </a:r>
            <a:r>
              <a:rPr sz="2200" spc="-59" dirty="0">
                <a:solidFill>
                  <a:prstClr val="black"/>
                </a:solidFill>
                <a:latin typeface="Calibri"/>
                <a:cs typeface="Calibri"/>
              </a:rPr>
              <a:t>income</a:t>
            </a:r>
            <a:endParaRPr sz="2200">
              <a:solidFill>
                <a:prstClr val="black"/>
              </a:solidFill>
              <a:latin typeface="Calibri"/>
              <a:cs typeface="Calibri"/>
            </a:endParaRPr>
          </a:p>
          <a:p>
            <a:pPr marL="318459" marR="293284" indent="-294543" algn="just" defTabSz="1812572" eaLnBrk="1" fontAlgn="auto" hangingPunct="1">
              <a:lnSpc>
                <a:spcPct val="102600"/>
              </a:lnSpc>
              <a:spcBef>
                <a:spcPts val="595"/>
              </a:spcBef>
              <a:spcAft>
                <a:spcPts val="0"/>
              </a:spcAft>
            </a:pPr>
            <a:r>
              <a:rPr sz="2400" spc="252" baseline="6944" dirty="0">
                <a:solidFill>
                  <a:srgbClr val="3333B2"/>
                </a:solidFill>
                <a:latin typeface="Arial Black"/>
                <a:cs typeface="Arial Black"/>
              </a:rPr>
              <a:t>e </a:t>
            </a:r>
            <a:r>
              <a:rPr sz="2200" spc="-20" dirty="0">
                <a:solidFill>
                  <a:prstClr val="black"/>
                </a:solidFill>
                <a:latin typeface="Calibri"/>
                <a:cs typeface="Calibri"/>
              </a:rPr>
              <a:t>Higher-rate </a:t>
            </a:r>
            <a:r>
              <a:rPr sz="2200" spc="-50" dirty="0">
                <a:solidFill>
                  <a:prstClr val="black"/>
                </a:solidFill>
                <a:latin typeface="Calibri"/>
                <a:cs typeface="Calibri"/>
              </a:rPr>
              <a:t>taxpayers </a:t>
            </a:r>
            <a:r>
              <a:rPr sz="2200" spc="-79" dirty="0">
                <a:solidFill>
                  <a:prstClr val="black"/>
                </a:solidFill>
                <a:latin typeface="Calibri"/>
                <a:cs typeface="Calibri"/>
              </a:rPr>
              <a:t>who </a:t>
            </a:r>
            <a:r>
              <a:rPr sz="2200" spc="-10" dirty="0">
                <a:solidFill>
                  <a:prstClr val="black"/>
                </a:solidFill>
                <a:latin typeface="Calibri"/>
                <a:cs typeface="Calibri"/>
              </a:rPr>
              <a:t>fill </a:t>
            </a:r>
            <a:r>
              <a:rPr sz="2200" spc="-30" dirty="0">
                <a:solidFill>
                  <a:prstClr val="black"/>
                </a:solidFill>
                <a:latin typeface="Calibri"/>
                <a:cs typeface="Calibri"/>
              </a:rPr>
              <a:t>in </a:t>
            </a:r>
            <a:r>
              <a:rPr sz="2200" spc="-50" dirty="0">
                <a:solidFill>
                  <a:prstClr val="black"/>
                </a:solidFill>
                <a:latin typeface="Calibri"/>
                <a:cs typeface="Calibri"/>
              </a:rPr>
              <a:t>self-assessment </a:t>
            </a:r>
            <a:r>
              <a:rPr sz="2200" spc="10" dirty="0">
                <a:solidFill>
                  <a:prstClr val="black"/>
                </a:solidFill>
                <a:latin typeface="Calibri"/>
                <a:cs typeface="Calibri"/>
              </a:rPr>
              <a:t>tax </a:t>
            </a:r>
            <a:r>
              <a:rPr sz="2200" spc="-30" dirty="0">
                <a:solidFill>
                  <a:prstClr val="black"/>
                </a:solidFill>
                <a:latin typeface="Calibri"/>
                <a:cs typeface="Calibri"/>
              </a:rPr>
              <a:t>returns,  </a:t>
            </a:r>
            <a:r>
              <a:rPr sz="2200" spc="-20" dirty="0">
                <a:solidFill>
                  <a:prstClr val="black"/>
                </a:solidFill>
                <a:latin typeface="Calibri"/>
                <a:cs typeface="Calibri"/>
              </a:rPr>
              <a:t>can additionally </a:t>
            </a:r>
            <a:r>
              <a:rPr sz="2200" spc="-10" dirty="0">
                <a:solidFill>
                  <a:prstClr val="black"/>
                </a:solidFill>
                <a:latin typeface="Calibri"/>
                <a:cs typeface="Calibri"/>
              </a:rPr>
              <a:t>claim </a:t>
            </a:r>
            <a:r>
              <a:rPr sz="2200" spc="-50" dirty="0">
                <a:solidFill>
                  <a:prstClr val="black"/>
                </a:solidFill>
                <a:latin typeface="Calibri"/>
                <a:cs typeface="Calibri"/>
              </a:rPr>
              <a:t>the </a:t>
            </a:r>
            <a:r>
              <a:rPr sz="2200" spc="-69" dirty="0">
                <a:solidFill>
                  <a:prstClr val="black"/>
                </a:solidFill>
                <a:latin typeface="Calibri"/>
                <a:cs typeface="Calibri"/>
              </a:rPr>
              <a:t>difference </a:t>
            </a:r>
            <a:r>
              <a:rPr sz="2200" spc="-99" dirty="0">
                <a:solidFill>
                  <a:prstClr val="black"/>
                </a:solidFill>
                <a:latin typeface="Calibri"/>
                <a:cs typeface="Calibri"/>
              </a:rPr>
              <a:t>between </a:t>
            </a:r>
            <a:r>
              <a:rPr sz="2200" spc="-40" dirty="0">
                <a:solidFill>
                  <a:prstClr val="black"/>
                </a:solidFill>
                <a:latin typeface="Calibri"/>
                <a:cs typeface="Calibri"/>
              </a:rPr>
              <a:t>their </a:t>
            </a:r>
            <a:r>
              <a:rPr sz="2200" spc="-20" dirty="0">
                <a:solidFill>
                  <a:prstClr val="black"/>
                </a:solidFill>
                <a:latin typeface="Calibri"/>
                <a:cs typeface="Calibri"/>
              </a:rPr>
              <a:t>marginal  </a:t>
            </a:r>
            <a:r>
              <a:rPr sz="2200" spc="-40" dirty="0">
                <a:solidFill>
                  <a:prstClr val="black"/>
                </a:solidFill>
                <a:latin typeface="Calibri"/>
                <a:cs typeface="Calibri"/>
              </a:rPr>
              <a:t>rate and </a:t>
            </a:r>
            <a:r>
              <a:rPr sz="2200" spc="-50" dirty="0">
                <a:solidFill>
                  <a:prstClr val="black"/>
                </a:solidFill>
                <a:latin typeface="Calibri"/>
                <a:cs typeface="Calibri"/>
              </a:rPr>
              <a:t>the </a:t>
            </a:r>
            <a:r>
              <a:rPr sz="2200" spc="-20" dirty="0">
                <a:solidFill>
                  <a:prstClr val="black"/>
                </a:solidFill>
                <a:latin typeface="Calibri"/>
                <a:cs typeface="Calibri"/>
              </a:rPr>
              <a:t>basic </a:t>
            </a:r>
            <a:r>
              <a:rPr sz="2200" spc="-40" dirty="0">
                <a:solidFill>
                  <a:prstClr val="black"/>
                </a:solidFill>
                <a:latin typeface="Calibri"/>
                <a:cs typeface="Calibri"/>
              </a:rPr>
              <a:t>rate </a:t>
            </a:r>
            <a:r>
              <a:rPr sz="2200" spc="-69" dirty="0">
                <a:solidFill>
                  <a:prstClr val="black"/>
                </a:solidFill>
                <a:latin typeface="Calibri"/>
                <a:cs typeface="Calibri"/>
              </a:rPr>
              <a:t>on </a:t>
            </a:r>
            <a:r>
              <a:rPr sz="2200" spc="-50" dirty="0">
                <a:solidFill>
                  <a:prstClr val="black"/>
                </a:solidFill>
                <a:latin typeface="Calibri"/>
                <a:cs typeface="Calibri"/>
              </a:rPr>
              <a:t>the </a:t>
            </a:r>
            <a:r>
              <a:rPr sz="2200" spc="10" dirty="0">
                <a:solidFill>
                  <a:prstClr val="black"/>
                </a:solidFill>
                <a:latin typeface="Calibri"/>
                <a:cs typeface="Calibri"/>
              </a:rPr>
              <a:t>tax</a:t>
            </a:r>
            <a:r>
              <a:rPr sz="2200" spc="226" dirty="0">
                <a:solidFill>
                  <a:prstClr val="black"/>
                </a:solidFill>
                <a:latin typeface="Calibri"/>
                <a:cs typeface="Calibri"/>
              </a:rPr>
              <a:t> </a:t>
            </a:r>
            <a:r>
              <a:rPr sz="2200" spc="-40" dirty="0">
                <a:solidFill>
                  <a:prstClr val="black"/>
                </a:solidFill>
                <a:latin typeface="Calibri"/>
                <a:cs typeface="Calibri"/>
              </a:rPr>
              <a:t>return</a:t>
            </a:r>
            <a:endParaRPr sz="2200">
              <a:solidFill>
                <a:prstClr val="black"/>
              </a:solidFill>
              <a:latin typeface="Calibri"/>
              <a:cs typeface="Calibri"/>
            </a:endParaRPr>
          </a:p>
          <a:p>
            <a:pPr marL="25175" defTabSz="1812572" eaLnBrk="1" fontAlgn="auto" hangingPunct="1">
              <a:spcBef>
                <a:spcPts val="654"/>
              </a:spcBef>
              <a:spcAft>
                <a:spcPts val="0"/>
              </a:spcAft>
            </a:pPr>
            <a:r>
              <a:rPr sz="2400" spc="252" baseline="6944" dirty="0">
                <a:solidFill>
                  <a:srgbClr val="3333B2"/>
                </a:solidFill>
                <a:latin typeface="Arial Black"/>
                <a:cs typeface="Arial Black"/>
              </a:rPr>
              <a:t>e </a:t>
            </a:r>
            <a:r>
              <a:rPr sz="2200" dirty="0">
                <a:solidFill>
                  <a:prstClr val="black"/>
                </a:solidFill>
                <a:latin typeface="Calibri"/>
                <a:cs typeface="Calibri"/>
              </a:rPr>
              <a:t>System </a:t>
            </a:r>
            <a:r>
              <a:rPr sz="2200" spc="-20" dirty="0">
                <a:solidFill>
                  <a:prstClr val="black"/>
                </a:solidFill>
                <a:latin typeface="Calibri"/>
                <a:cs typeface="Calibri"/>
              </a:rPr>
              <a:t>fully </a:t>
            </a:r>
            <a:r>
              <a:rPr sz="2200" spc="-50" dirty="0">
                <a:solidFill>
                  <a:prstClr val="black"/>
                </a:solidFill>
                <a:latin typeface="Calibri"/>
                <a:cs typeface="Calibri"/>
              </a:rPr>
              <a:t>equivalent </a:t>
            </a:r>
            <a:r>
              <a:rPr sz="2200" spc="-20" dirty="0">
                <a:solidFill>
                  <a:prstClr val="black"/>
                </a:solidFill>
                <a:latin typeface="Calibri"/>
                <a:cs typeface="Calibri"/>
              </a:rPr>
              <a:t>to a</a:t>
            </a:r>
            <a:r>
              <a:rPr sz="2200" spc="416" dirty="0">
                <a:solidFill>
                  <a:prstClr val="black"/>
                </a:solidFill>
                <a:latin typeface="Calibri"/>
                <a:cs typeface="Calibri"/>
              </a:rPr>
              <a:t> </a:t>
            </a:r>
            <a:r>
              <a:rPr sz="2200" spc="-50" dirty="0">
                <a:solidFill>
                  <a:prstClr val="black"/>
                </a:solidFill>
                <a:latin typeface="Calibri"/>
                <a:cs typeface="Calibri"/>
              </a:rPr>
              <a:t>deduction</a:t>
            </a:r>
            <a:endParaRPr sz="2200">
              <a:solidFill>
                <a:prstClr val="black"/>
              </a:solidFill>
              <a:latin typeface="Calibri"/>
              <a:cs typeface="Calibri"/>
            </a:endParaRPr>
          </a:p>
        </p:txBody>
      </p:sp>
    </p:spTree>
    <p:extLst>
      <p:ext uri="{BB962C8B-B14F-4D97-AF65-F5344CB8AC3E}">
        <p14:creationId xmlns:p14="http://schemas.microsoft.com/office/powerpoint/2010/main" val="2284903887"/>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5896998" cy="465210"/>
          </a:xfrm>
          <a:prstGeom prst="rect">
            <a:avLst/>
          </a:prstGeom>
        </p:spPr>
        <p:txBody>
          <a:bodyPr vert="horz" wrap="square" lIns="0" tIns="33986" rIns="0" bIns="0" rtlCol="0">
            <a:spAutoFit/>
          </a:bodyPr>
          <a:lstStyle/>
          <a:p>
            <a:pPr marL="25175">
              <a:spcBef>
                <a:spcPts val="268"/>
              </a:spcBef>
            </a:pPr>
            <a:r>
              <a:rPr spc="-159" dirty="0"/>
              <a:t>Two </a:t>
            </a:r>
            <a:r>
              <a:rPr spc="-149" dirty="0"/>
              <a:t>questions </a:t>
            </a:r>
            <a:r>
              <a:rPr spc="-129" dirty="0"/>
              <a:t>for </a:t>
            </a:r>
            <a:r>
              <a:rPr spc="-119" dirty="0"/>
              <a:t>the </a:t>
            </a:r>
            <a:r>
              <a:rPr spc="-79" dirty="0"/>
              <a:t>tax</a:t>
            </a:r>
            <a:r>
              <a:rPr spc="674" dirty="0"/>
              <a:t> </a:t>
            </a:r>
            <a:r>
              <a:rPr spc="-99" dirty="0"/>
              <a:t>administration</a:t>
            </a:r>
          </a:p>
        </p:txBody>
      </p:sp>
      <p:sp>
        <p:nvSpPr>
          <p:cNvPr id="3" name="object 3"/>
          <p:cNvSpPr txBox="1"/>
          <p:nvPr/>
        </p:nvSpPr>
        <p:spPr>
          <a:xfrm>
            <a:off x="944907" y="2090315"/>
            <a:ext cx="7364321" cy="2612332"/>
          </a:xfrm>
          <a:prstGeom prst="rect">
            <a:avLst/>
          </a:prstGeom>
        </p:spPr>
        <p:txBody>
          <a:bodyPr vert="horz" wrap="square" lIns="0" tIns="22657" rIns="0" bIns="0" rtlCol="0">
            <a:spAutoFit/>
          </a:bodyPr>
          <a:lstStyle/>
          <a:p>
            <a:pPr marL="25175" defTabSz="1812572" eaLnBrk="1" fontAlgn="auto" hangingPunct="1">
              <a:spcBef>
                <a:spcPts val="178"/>
              </a:spcBef>
              <a:spcAft>
                <a:spcPts val="0"/>
              </a:spcAft>
            </a:pPr>
            <a:r>
              <a:rPr sz="2400" spc="252" baseline="6944" dirty="0">
                <a:solidFill>
                  <a:srgbClr val="3333B2"/>
                </a:solidFill>
                <a:latin typeface="Arial Black"/>
                <a:cs typeface="Arial Black"/>
              </a:rPr>
              <a:t>e </a:t>
            </a:r>
            <a:r>
              <a:rPr sz="2200" spc="10" dirty="0">
                <a:solidFill>
                  <a:prstClr val="black"/>
                </a:solidFill>
                <a:latin typeface="Calibri"/>
                <a:cs typeface="Calibri"/>
              </a:rPr>
              <a:t>Stated </a:t>
            </a:r>
            <a:r>
              <a:rPr sz="2200" spc="-10" dirty="0">
                <a:solidFill>
                  <a:prstClr val="black"/>
                </a:solidFill>
                <a:latin typeface="Calibri"/>
                <a:cs typeface="Calibri"/>
              </a:rPr>
              <a:t>policy </a:t>
            </a:r>
            <a:r>
              <a:rPr sz="2200" spc="-40" dirty="0">
                <a:solidFill>
                  <a:prstClr val="black"/>
                </a:solidFill>
                <a:latin typeface="Calibri"/>
                <a:cs typeface="Calibri"/>
              </a:rPr>
              <a:t>objective </a:t>
            </a:r>
            <a:r>
              <a:rPr sz="2200" spc="-69" dirty="0">
                <a:solidFill>
                  <a:prstClr val="black"/>
                </a:solidFill>
                <a:latin typeface="Calibri"/>
                <a:cs typeface="Calibri"/>
              </a:rPr>
              <a:t>was </a:t>
            </a:r>
            <a:r>
              <a:rPr sz="2200" spc="-20" dirty="0">
                <a:solidFill>
                  <a:prstClr val="black"/>
                </a:solidFill>
                <a:latin typeface="Calibri"/>
                <a:cs typeface="Calibri"/>
              </a:rPr>
              <a:t>to </a:t>
            </a:r>
            <a:r>
              <a:rPr sz="2200" spc="-59" dirty="0">
                <a:solidFill>
                  <a:prstClr val="black"/>
                </a:solidFill>
                <a:latin typeface="Calibri"/>
                <a:cs typeface="Calibri"/>
              </a:rPr>
              <a:t>“increase</a:t>
            </a:r>
            <a:r>
              <a:rPr sz="2200" spc="218" dirty="0">
                <a:solidFill>
                  <a:prstClr val="black"/>
                </a:solidFill>
                <a:latin typeface="Calibri"/>
                <a:cs typeface="Calibri"/>
              </a:rPr>
              <a:t> </a:t>
            </a:r>
            <a:r>
              <a:rPr sz="2200" spc="-59" dirty="0">
                <a:solidFill>
                  <a:prstClr val="black"/>
                </a:solidFill>
                <a:latin typeface="Calibri"/>
                <a:cs typeface="Calibri"/>
              </a:rPr>
              <a:t>donations”</a:t>
            </a:r>
            <a:endParaRPr sz="2200">
              <a:solidFill>
                <a:prstClr val="black"/>
              </a:solidFill>
              <a:latin typeface="Calibri"/>
              <a:cs typeface="Calibri"/>
            </a:endParaRPr>
          </a:p>
          <a:p>
            <a:pPr marL="25175" defTabSz="1812572" eaLnBrk="1" fontAlgn="auto" hangingPunct="1">
              <a:spcBef>
                <a:spcPts val="1844"/>
              </a:spcBef>
              <a:spcAft>
                <a:spcPts val="0"/>
              </a:spcAft>
            </a:pPr>
            <a:r>
              <a:rPr sz="2400" spc="252" baseline="6944" dirty="0">
                <a:solidFill>
                  <a:srgbClr val="3333B2"/>
                </a:solidFill>
                <a:latin typeface="Arial Black"/>
                <a:cs typeface="Arial Black"/>
              </a:rPr>
              <a:t>e </a:t>
            </a:r>
            <a:r>
              <a:rPr sz="2200" spc="-30" dirty="0">
                <a:solidFill>
                  <a:prstClr val="black"/>
                </a:solidFill>
                <a:latin typeface="Calibri"/>
                <a:cs typeface="Calibri"/>
              </a:rPr>
              <a:t>Question </a:t>
            </a:r>
            <a:r>
              <a:rPr sz="2200" spc="-20" dirty="0">
                <a:solidFill>
                  <a:prstClr val="black"/>
                </a:solidFill>
                <a:latin typeface="Calibri"/>
                <a:cs typeface="Calibri"/>
              </a:rPr>
              <a:t>1: </a:t>
            </a:r>
            <a:r>
              <a:rPr sz="2200" spc="-69" dirty="0">
                <a:solidFill>
                  <a:prstClr val="black"/>
                </a:solidFill>
                <a:latin typeface="Calibri"/>
                <a:cs typeface="Calibri"/>
              </a:rPr>
              <a:t>does </a:t>
            </a:r>
            <a:r>
              <a:rPr sz="2200" spc="20" dirty="0">
                <a:solidFill>
                  <a:prstClr val="black"/>
                </a:solidFill>
                <a:latin typeface="Calibri"/>
                <a:cs typeface="Calibri"/>
              </a:rPr>
              <a:t>Gift </a:t>
            </a:r>
            <a:r>
              <a:rPr sz="2200" spc="30" dirty="0">
                <a:solidFill>
                  <a:prstClr val="black"/>
                </a:solidFill>
                <a:latin typeface="Calibri"/>
                <a:cs typeface="Calibri"/>
              </a:rPr>
              <a:t>Aid </a:t>
            </a:r>
            <a:r>
              <a:rPr sz="2200" spc="-69" dirty="0">
                <a:solidFill>
                  <a:prstClr val="black"/>
                </a:solidFill>
                <a:latin typeface="Calibri"/>
                <a:cs typeface="Calibri"/>
              </a:rPr>
              <a:t>do </a:t>
            </a:r>
            <a:r>
              <a:rPr sz="2200" spc="-30" dirty="0">
                <a:solidFill>
                  <a:prstClr val="black"/>
                </a:solidFill>
                <a:latin typeface="Calibri"/>
                <a:cs typeface="Calibri"/>
              </a:rPr>
              <a:t>what </a:t>
            </a:r>
            <a:r>
              <a:rPr sz="2200" dirty="0">
                <a:solidFill>
                  <a:prstClr val="black"/>
                </a:solidFill>
                <a:latin typeface="Calibri"/>
                <a:cs typeface="Calibri"/>
              </a:rPr>
              <a:t>its </a:t>
            </a:r>
            <a:r>
              <a:rPr sz="2200" spc="-59" dirty="0">
                <a:solidFill>
                  <a:prstClr val="black"/>
                </a:solidFill>
                <a:latin typeface="Calibri"/>
                <a:cs typeface="Calibri"/>
              </a:rPr>
              <a:t>supposed</a:t>
            </a:r>
            <a:r>
              <a:rPr sz="2200" spc="50" dirty="0">
                <a:solidFill>
                  <a:prstClr val="black"/>
                </a:solidFill>
                <a:latin typeface="Calibri"/>
                <a:cs typeface="Calibri"/>
              </a:rPr>
              <a:t> </a:t>
            </a:r>
            <a:r>
              <a:rPr sz="2200" spc="-20" dirty="0">
                <a:solidFill>
                  <a:prstClr val="black"/>
                </a:solidFill>
                <a:latin typeface="Calibri"/>
                <a:cs typeface="Calibri"/>
              </a:rPr>
              <a:t>to </a:t>
            </a:r>
            <a:r>
              <a:rPr sz="2200" spc="-50" dirty="0">
                <a:solidFill>
                  <a:prstClr val="black"/>
                </a:solidFill>
                <a:latin typeface="Calibri"/>
                <a:cs typeface="Calibri"/>
              </a:rPr>
              <a:t>do;</a:t>
            </a:r>
            <a:endParaRPr sz="2200">
              <a:solidFill>
                <a:prstClr val="black"/>
              </a:solidFill>
              <a:latin typeface="Calibri"/>
              <a:cs typeface="Calibri"/>
            </a:endParaRPr>
          </a:p>
          <a:p>
            <a:pPr marL="318459" marR="10070" indent="-294543" defTabSz="1812572" eaLnBrk="1" fontAlgn="auto" hangingPunct="1">
              <a:lnSpc>
                <a:spcPct val="102600"/>
              </a:lnSpc>
              <a:spcBef>
                <a:spcPts val="595"/>
              </a:spcBef>
              <a:spcAft>
                <a:spcPts val="0"/>
              </a:spcAft>
            </a:pPr>
            <a:r>
              <a:rPr sz="2400" spc="252" baseline="6944" dirty="0">
                <a:solidFill>
                  <a:srgbClr val="3333B2"/>
                </a:solidFill>
                <a:latin typeface="Arial Black"/>
                <a:cs typeface="Arial Black"/>
              </a:rPr>
              <a:t>e </a:t>
            </a:r>
            <a:r>
              <a:rPr sz="2200" spc="-30" dirty="0">
                <a:solidFill>
                  <a:prstClr val="black"/>
                </a:solidFill>
                <a:latin typeface="Calibri"/>
                <a:cs typeface="Calibri"/>
              </a:rPr>
              <a:t>Question </a:t>
            </a:r>
            <a:r>
              <a:rPr sz="2200" spc="-20" dirty="0">
                <a:solidFill>
                  <a:prstClr val="black"/>
                </a:solidFill>
                <a:latin typeface="Calibri"/>
                <a:cs typeface="Calibri"/>
              </a:rPr>
              <a:t>2: </a:t>
            </a:r>
            <a:r>
              <a:rPr sz="2200" spc="20" dirty="0">
                <a:solidFill>
                  <a:prstClr val="black"/>
                </a:solidFill>
                <a:latin typeface="Calibri"/>
                <a:cs typeface="Calibri"/>
              </a:rPr>
              <a:t>Gift </a:t>
            </a:r>
            <a:r>
              <a:rPr sz="2200" spc="30" dirty="0">
                <a:solidFill>
                  <a:prstClr val="black"/>
                </a:solidFill>
                <a:latin typeface="Calibri"/>
                <a:cs typeface="Calibri"/>
              </a:rPr>
              <a:t>Aid </a:t>
            </a:r>
            <a:r>
              <a:rPr sz="2200" spc="-20" dirty="0">
                <a:solidFill>
                  <a:prstClr val="black"/>
                </a:solidFill>
                <a:latin typeface="Calibri"/>
                <a:cs typeface="Calibri"/>
              </a:rPr>
              <a:t>is costly </a:t>
            </a:r>
            <a:r>
              <a:rPr sz="2200" spc="79" dirty="0">
                <a:solidFill>
                  <a:prstClr val="black"/>
                </a:solidFill>
                <a:latin typeface="Calibri"/>
                <a:cs typeface="Calibri"/>
              </a:rPr>
              <a:t>(£1.8 </a:t>
            </a:r>
            <a:r>
              <a:rPr sz="2200" spc="-30" dirty="0">
                <a:solidFill>
                  <a:prstClr val="black"/>
                </a:solidFill>
                <a:latin typeface="Calibri"/>
                <a:cs typeface="Calibri"/>
              </a:rPr>
              <a:t>billion in </a:t>
            </a:r>
            <a:r>
              <a:rPr sz="2200" spc="-10" dirty="0">
                <a:solidFill>
                  <a:prstClr val="black"/>
                </a:solidFill>
                <a:latin typeface="Calibri"/>
                <a:cs typeface="Calibri"/>
              </a:rPr>
              <a:t>2015-16) </a:t>
            </a:r>
            <a:r>
              <a:rPr sz="2200" spc="-59" dirty="0">
                <a:solidFill>
                  <a:prstClr val="black"/>
                </a:solidFill>
                <a:latin typeface="Calibri"/>
                <a:cs typeface="Calibri"/>
              </a:rPr>
              <a:t>so </a:t>
            </a:r>
            <a:r>
              <a:rPr sz="2200" spc="-30" dirty="0">
                <a:solidFill>
                  <a:prstClr val="black"/>
                </a:solidFill>
                <a:latin typeface="Calibri"/>
                <a:cs typeface="Calibri"/>
              </a:rPr>
              <a:t>is  </a:t>
            </a:r>
            <a:r>
              <a:rPr sz="2200" spc="-50" dirty="0">
                <a:solidFill>
                  <a:prstClr val="black"/>
                </a:solidFill>
                <a:latin typeface="Calibri"/>
                <a:cs typeface="Calibri"/>
              </a:rPr>
              <a:t>deduction the </a:t>
            </a:r>
            <a:r>
              <a:rPr sz="2200" spc="-30" dirty="0">
                <a:solidFill>
                  <a:prstClr val="black"/>
                </a:solidFill>
                <a:latin typeface="Calibri"/>
                <a:cs typeface="Calibri"/>
              </a:rPr>
              <a:t>best </a:t>
            </a:r>
            <a:r>
              <a:rPr sz="2200" spc="-89" dirty="0">
                <a:solidFill>
                  <a:prstClr val="black"/>
                </a:solidFill>
                <a:latin typeface="Calibri"/>
                <a:cs typeface="Calibri"/>
              </a:rPr>
              <a:t>way </a:t>
            </a:r>
            <a:r>
              <a:rPr sz="2200" spc="-50" dirty="0">
                <a:solidFill>
                  <a:prstClr val="black"/>
                </a:solidFill>
                <a:latin typeface="Calibri"/>
                <a:cs typeface="Calibri"/>
              </a:rPr>
              <a:t>of </a:t>
            </a:r>
            <a:r>
              <a:rPr sz="2200" spc="-20" dirty="0">
                <a:solidFill>
                  <a:prstClr val="black"/>
                </a:solidFill>
                <a:latin typeface="Calibri"/>
                <a:cs typeface="Calibri"/>
              </a:rPr>
              <a:t>incentivising </a:t>
            </a:r>
            <a:r>
              <a:rPr sz="2200" dirty="0">
                <a:solidFill>
                  <a:prstClr val="black"/>
                </a:solidFill>
                <a:latin typeface="Calibri"/>
                <a:cs typeface="Calibri"/>
              </a:rPr>
              <a:t>giving, </a:t>
            </a:r>
            <a:r>
              <a:rPr sz="2200" spc="-10" dirty="0">
                <a:solidFill>
                  <a:prstClr val="black"/>
                </a:solidFill>
                <a:latin typeface="Calibri"/>
                <a:cs typeface="Calibri"/>
              </a:rPr>
              <a:t>i.e., </a:t>
            </a:r>
            <a:r>
              <a:rPr sz="2200" spc="-20" dirty="0">
                <a:solidFill>
                  <a:prstClr val="black"/>
                </a:solidFill>
                <a:latin typeface="Calibri"/>
                <a:cs typeface="Calibri"/>
              </a:rPr>
              <a:t>is </a:t>
            </a:r>
            <a:r>
              <a:rPr sz="2200" spc="20" dirty="0">
                <a:solidFill>
                  <a:prstClr val="black"/>
                </a:solidFill>
                <a:latin typeface="Calibri"/>
                <a:cs typeface="Calibri"/>
              </a:rPr>
              <a:t>Gift </a:t>
            </a:r>
            <a:r>
              <a:rPr sz="2200" spc="30" dirty="0">
                <a:solidFill>
                  <a:prstClr val="black"/>
                </a:solidFill>
                <a:latin typeface="Calibri"/>
                <a:cs typeface="Calibri"/>
              </a:rPr>
              <a:t>Aid  </a:t>
            </a:r>
            <a:r>
              <a:rPr sz="2200" spc="-40" dirty="0">
                <a:solidFill>
                  <a:prstClr val="black"/>
                </a:solidFill>
                <a:latin typeface="Calibri"/>
                <a:cs typeface="Calibri"/>
              </a:rPr>
              <a:t>cost-effective</a:t>
            </a:r>
            <a:endParaRPr sz="2200">
              <a:solidFill>
                <a:prstClr val="black"/>
              </a:solidFill>
              <a:latin typeface="Calibri"/>
              <a:cs typeface="Calibri"/>
            </a:endParaRPr>
          </a:p>
          <a:p>
            <a:pPr marL="25175" defTabSz="1812572" eaLnBrk="1" fontAlgn="auto" hangingPunct="1">
              <a:spcBef>
                <a:spcPts val="1844"/>
              </a:spcBef>
              <a:spcAft>
                <a:spcPts val="0"/>
              </a:spcAft>
            </a:pPr>
            <a:r>
              <a:rPr sz="2400" spc="252" baseline="6944" dirty="0">
                <a:solidFill>
                  <a:srgbClr val="3333B2"/>
                </a:solidFill>
                <a:latin typeface="Arial Black"/>
                <a:cs typeface="Arial Black"/>
              </a:rPr>
              <a:t>e </a:t>
            </a:r>
            <a:r>
              <a:rPr sz="2200" dirty="0">
                <a:solidFill>
                  <a:prstClr val="black"/>
                </a:solidFill>
                <a:latin typeface="Calibri"/>
                <a:cs typeface="Calibri"/>
              </a:rPr>
              <a:t>No </a:t>
            </a:r>
            <a:r>
              <a:rPr sz="2200" spc="208" dirty="0">
                <a:solidFill>
                  <a:prstClr val="black"/>
                </a:solidFill>
                <a:latin typeface="Calibri"/>
                <a:cs typeface="Calibri"/>
              </a:rPr>
              <a:t>UK </a:t>
            </a:r>
            <a:r>
              <a:rPr sz="2200" spc="-69" dirty="0">
                <a:solidFill>
                  <a:prstClr val="black"/>
                </a:solidFill>
                <a:latin typeface="Calibri"/>
                <a:cs typeface="Calibri"/>
              </a:rPr>
              <a:t>evidence </a:t>
            </a:r>
            <a:r>
              <a:rPr sz="2200" spc="-59" dirty="0">
                <a:solidFill>
                  <a:prstClr val="black"/>
                </a:solidFill>
                <a:latin typeface="Calibri"/>
                <a:cs typeface="Calibri"/>
              </a:rPr>
              <a:t>based </a:t>
            </a:r>
            <a:r>
              <a:rPr sz="2200" spc="-69" dirty="0">
                <a:solidFill>
                  <a:prstClr val="black"/>
                </a:solidFill>
                <a:latin typeface="Calibri"/>
                <a:cs typeface="Calibri"/>
              </a:rPr>
              <a:t>on </a:t>
            </a:r>
            <a:r>
              <a:rPr sz="2200" dirty="0">
                <a:solidFill>
                  <a:prstClr val="black"/>
                </a:solidFill>
                <a:latin typeface="Calibri"/>
                <a:cs typeface="Calibri"/>
              </a:rPr>
              <a:t>actual </a:t>
            </a:r>
            <a:r>
              <a:rPr sz="2200" spc="10" dirty="0">
                <a:solidFill>
                  <a:prstClr val="black"/>
                </a:solidFill>
                <a:latin typeface="Calibri"/>
                <a:cs typeface="Calibri"/>
              </a:rPr>
              <a:t>tax</a:t>
            </a:r>
            <a:r>
              <a:rPr sz="2200" spc="-99" dirty="0">
                <a:solidFill>
                  <a:prstClr val="black"/>
                </a:solidFill>
                <a:latin typeface="Calibri"/>
                <a:cs typeface="Calibri"/>
              </a:rPr>
              <a:t> </a:t>
            </a:r>
            <a:r>
              <a:rPr sz="2200" spc="-40" dirty="0">
                <a:solidFill>
                  <a:prstClr val="black"/>
                </a:solidFill>
                <a:latin typeface="Calibri"/>
                <a:cs typeface="Calibri"/>
              </a:rPr>
              <a:t>returns</a:t>
            </a:r>
            <a:endParaRPr sz="2200">
              <a:solidFill>
                <a:prstClr val="black"/>
              </a:solidFill>
              <a:latin typeface="Calibri"/>
              <a:cs typeface="Calibri"/>
            </a:endParaRPr>
          </a:p>
        </p:txBody>
      </p:sp>
    </p:spTree>
    <p:extLst>
      <p:ext uri="{BB962C8B-B14F-4D97-AF65-F5344CB8AC3E}">
        <p14:creationId xmlns:p14="http://schemas.microsoft.com/office/powerpoint/2010/main" val="365352127"/>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2189018" cy="465210"/>
          </a:xfrm>
          <a:prstGeom prst="rect">
            <a:avLst/>
          </a:prstGeom>
        </p:spPr>
        <p:txBody>
          <a:bodyPr vert="horz" wrap="square" lIns="0" tIns="33986" rIns="0" bIns="0" rtlCol="0">
            <a:spAutoFit/>
          </a:bodyPr>
          <a:lstStyle/>
          <a:p>
            <a:pPr marL="25175">
              <a:spcBef>
                <a:spcPts val="268"/>
              </a:spcBef>
            </a:pPr>
            <a:r>
              <a:rPr spc="-139" dirty="0"/>
              <a:t>How </a:t>
            </a:r>
            <a:r>
              <a:rPr spc="-59" dirty="0"/>
              <a:t>to</a:t>
            </a:r>
            <a:r>
              <a:rPr spc="79" dirty="0"/>
              <a:t> </a:t>
            </a:r>
            <a:r>
              <a:rPr spc="-198" dirty="0"/>
              <a:t>answer</a:t>
            </a:r>
          </a:p>
        </p:txBody>
      </p:sp>
      <p:sp>
        <p:nvSpPr>
          <p:cNvPr id="3" name="object 3"/>
          <p:cNvSpPr txBox="1"/>
          <p:nvPr/>
        </p:nvSpPr>
        <p:spPr>
          <a:xfrm>
            <a:off x="944904" y="2819076"/>
            <a:ext cx="6725752" cy="721034"/>
          </a:xfrm>
          <a:prstGeom prst="rect">
            <a:avLst/>
          </a:prstGeom>
        </p:spPr>
        <p:txBody>
          <a:bodyPr vert="horz" wrap="square" lIns="0" tIns="13846" rIns="0" bIns="0" rtlCol="0">
            <a:spAutoFit/>
          </a:bodyPr>
          <a:lstStyle/>
          <a:p>
            <a:pPr marL="318459" marR="10070" indent="-294543" defTabSz="1812572" eaLnBrk="1" fontAlgn="auto" hangingPunct="1">
              <a:lnSpc>
                <a:spcPct val="102600"/>
              </a:lnSpc>
              <a:spcBef>
                <a:spcPts val="109"/>
              </a:spcBef>
              <a:spcAft>
                <a:spcPts val="0"/>
              </a:spcAft>
            </a:pPr>
            <a:r>
              <a:rPr sz="2400" spc="252" baseline="6944" dirty="0">
                <a:solidFill>
                  <a:srgbClr val="3333B2"/>
                </a:solidFill>
                <a:latin typeface="Arial Black"/>
                <a:cs typeface="Arial Black"/>
              </a:rPr>
              <a:t>e </a:t>
            </a:r>
            <a:r>
              <a:rPr sz="2200" dirty="0">
                <a:solidFill>
                  <a:prstClr val="black"/>
                </a:solidFill>
                <a:latin typeface="Calibri"/>
                <a:cs typeface="Calibri"/>
              </a:rPr>
              <a:t>Estimate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spc="-50" dirty="0">
                <a:solidFill>
                  <a:prstClr val="black"/>
                </a:solidFill>
                <a:latin typeface="Calibri"/>
                <a:cs typeface="Calibri"/>
              </a:rPr>
              <a:t>of </a:t>
            </a:r>
            <a:r>
              <a:rPr sz="2200" dirty="0">
                <a:solidFill>
                  <a:prstClr val="black"/>
                </a:solidFill>
                <a:latin typeface="Calibri"/>
                <a:cs typeface="Calibri"/>
              </a:rPr>
              <a:t>giving </a:t>
            </a:r>
            <a:r>
              <a:rPr sz="2200" spc="-30" dirty="0">
                <a:solidFill>
                  <a:prstClr val="black"/>
                </a:solidFill>
                <a:latin typeface="Calibri"/>
                <a:cs typeface="Calibri"/>
              </a:rPr>
              <a:t>(incorporates </a:t>
            </a:r>
            <a:r>
              <a:rPr sz="2200" spc="-50" dirty="0">
                <a:solidFill>
                  <a:prstClr val="black"/>
                </a:solidFill>
                <a:latin typeface="Calibri"/>
                <a:cs typeface="Calibri"/>
              </a:rPr>
              <a:t>taxpayer  </a:t>
            </a:r>
            <a:r>
              <a:rPr sz="2200" spc="-59" dirty="0">
                <a:solidFill>
                  <a:prstClr val="black"/>
                </a:solidFill>
                <a:latin typeface="Calibri"/>
                <a:cs typeface="Calibri"/>
              </a:rPr>
              <a:t>responses; </a:t>
            </a:r>
            <a:r>
              <a:rPr sz="2200" spc="-40" dirty="0">
                <a:solidFill>
                  <a:prstClr val="black"/>
                </a:solidFill>
                <a:latin typeface="Calibri"/>
                <a:cs typeface="Calibri"/>
              </a:rPr>
              <a:t>has </a:t>
            </a:r>
            <a:r>
              <a:rPr sz="2200" spc="-59" dirty="0">
                <a:solidFill>
                  <a:prstClr val="black"/>
                </a:solidFill>
                <a:latin typeface="Calibri"/>
                <a:cs typeface="Calibri"/>
              </a:rPr>
              <a:t>issues </a:t>
            </a:r>
            <a:r>
              <a:rPr sz="2200" spc="-20" dirty="0">
                <a:solidFill>
                  <a:prstClr val="black"/>
                </a:solidFill>
                <a:latin typeface="Calibri"/>
                <a:cs typeface="Calibri"/>
              </a:rPr>
              <a:t>but good </a:t>
            </a:r>
            <a:r>
              <a:rPr sz="2200" spc="-40" dirty="0">
                <a:solidFill>
                  <a:prstClr val="black"/>
                </a:solidFill>
                <a:latin typeface="Calibri"/>
                <a:cs typeface="Calibri"/>
              </a:rPr>
              <a:t>place </a:t>
            </a:r>
            <a:r>
              <a:rPr sz="2200" spc="-20" dirty="0">
                <a:solidFill>
                  <a:prstClr val="black"/>
                </a:solidFill>
                <a:latin typeface="Calibri"/>
                <a:cs typeface="Calibri"/>
              </a:rPr>
              <a:t>to</a:t>
            </a:r>
            <a:r>
              <a:rPr sz="2200" spc="10" dirty="0">
                <a:solidFill>
                  <a:prstClr val="black"/>
                </a:solidFill>
                <a:latin typeface="Calibri"/>
                <a:cs typeface="Calibri"/>
              </a:rPr>
              <a:t> start)</a:t>
            </a:r>
            <a:endParaRPr sz="2200">
              <a:solidFill>
                <a:prstClr val="black"/>
              </a:solidFill>
              <a:latin typeface="Calibri"/>
              <a:cs typeface="Calibri"/>
            </a:endParaRPr>
          </a:p>
        </p:txBody>
      </p:sp>
    </p:spTree>
    <p:extLst>
      <p:ext uri="{BB962C8B-B14F-4D97-AF65-F5344CB8AC3E}">
        <p14:creationId xmlns:p14="http://schemas.microsoft.com/office/powerpoint/2010/main" val="1755206134"/>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1993795" cy="465210"/>
          </a:xfrm>
          <a:prstGeom prst="rect">
            <a:avLst/>
          </a:prstGeom>
        </p:spPr>
        <p:txBody>
          <a:bodyPr vert="horz" wrap="square" lIns="0" tIns="33986" rIns="0" bIns="0" rtlCol="0">
            <a:spAutoFit/>
          </a:bodyPr>
          <a:lstStyle/>
          <a:p>
            <a:pPr marL="25175">
              <a:spcBef>
                <a:spcPts val="268"/>
              </a:spcBef>
            </a:pPr>
            <a:r>
              <a:rPr spc="-149" dirty="0"/>
              <a:t>Requirements</a:t>
            </a:r>
          </a:p>
        </p:txBody>
      </p:sp>
      <p:sp>
        <p:nvSpPr>
          <p:cNvPr id="3" name="object 3"/>
          <p:cNvSpPr txBox="1"/>
          <p:nvPr/>
        </p:nvSpPr>
        <p:spPr>
          <a:xfrm>
            <a:off x="944907" y="2355802"/>
            <a:ext cx="7507904" cy="1913992"/>
          </a:xfrm>
          <a:prstGeom prst="rect">
            <a:avLst/>
          </a:prstGeom>
        </p:spPr>
        <p:txBody>
          <a:bodyPr vert="horz" wrap="square" lIns="0" tIns="13846" rIns="0" bIns="0" rtlCol="0">
            <a:spAutoFit/>
          </a:bodyPr>
          <a:lstStyle/>
          <a:p>
            <a:pPr marL="318459" marR="936497" indent="-294543" defTabSz="1812572" eaLnBrk="1" fontAlgn="auto" hangingPunct="1">
              <a:lnSpc>
                <a:spcPct val="102600"/>
              </a:lnSpc>
              <a:spcBef>
                <a:spcPts val="109"/>
              </a:spcBef>
              <a:spcAft>
                <a:spcPts val="0"/>
              </a:spcAft>
            </a:pPr>
            <a:r>
              <a:rPr sz="2400" spc="252" baseline="6944" dirty="0">
                <a:solidFill>
                  <a:srgbClr val="3333B2"/>
                </a:solidFill>
                <a:latin typeface="Arial Black"/>
                <a:cs typeface="Arial Black"/>
              </a:rPr>
              <a:t>e </a:t>
            </a:r>
            <a:r>
              <a:rPr sz="2200" spc="159" dirty="0">
                <a:solidFill>
                  <a:prstClr val="black"/>
                </a:solidFill>
                <a:latin typeface="Calibri"/>
                <a:cs typeface="Calibri"/>
              </a:rPr>
              <a:t>A </a:t>
            </a:r>
            <a:r>
              <a:rPr sz="2200" spc="-50" dirty="0">
                <a:solidFill>
                  <a:prstClr val="black"/>
                </a:solidFill>
                <a:latin typeface="Calibri"/>
                <a:cs typeface="Calibri"/>
              </a:rPr>
              <a:t>major </a:t>
            </a:r>
            <a:r>
              <a:rPr sz="2200" spc="-10" dirty="0">
                <a:solidFill>
                  <a:prstClr val="black"/>
                </a:solidFill>
                <a:latin typeface="Calibri"/>
                <a:cs typeface="Calibri"/>
              </a:rPr>
              <a:t>policy </a:t>
            </a:r>
            <a:r>
              <a:rPr sz="2200" spc="-40" dirty="0">
                <a:solidFill>
                  <a:prstClr val="black"/>
                </a:solidFill>
                <a:latin typeface="Calibri"/>
                <a:cs typeface="Calibri"/>
              </a:rPr>
              <a:t>change </a:t>
            </a:r>
            <a:r>
              <a:rPr sz="2200" dirty="0">
                <a:solidFill>
                  <a:prstClr val="black"/>
                </a:solidFill>
                <a:latin typeface="Calibri"/>
                <a:cs typeface="Calibri"/>
              </a:rPr>
              <a:t>that </a:t>
            </a:r>
            <a:r>
              <a:rPr sz="2200" spc="-40" dirty="0">
                <a:solidFill>
                  <a:prstClr val="black"/>
                </a:solidFill>
                <a:latin typeface="Calibri"/>
                <a:cs typeface="Calibri"/>
              </a:rPr>
              <a:t>changes </a:t>
            </a:r>
            <a:r>
              <a:rPr sz="2200" spc="-50" dirty="0">
                <a:solidFill>
                  <a:prstClr val="black"/>
                </a:solidFill>
                <a:latin typeface="Calibri"/>
                <a:cs typeface="Calibri"/>
              </a:rPr>
              <a:t>the price of </a:t>
            </a:r>
            <a:r>
              <a:rPr sz="2200" dirty="0">
                <a:solidFill>
                  <a:prstClr val="black"/>
                </a:solidFill>
                <a:latin typeface="Calibri"/>
                <a:cs typeface="Calibri"/>
              </a:rPr>
              <a:t>giving  </a:t>
            </a:r>
            <a:r>
              <a:rPr sz="2200" spc="139" dirty="0">
                <a:solidFill>
                  <a:prstClr val="black"/>
                </a:solidFill>
                <a:latin typeface="Calibri"/>
                <a:cs typeface="Calibri"/>
              </a:rPr>
              <a:t>(1-MTR)</a:t>
            </a:r>
            <a:endParaRPr sz="2200">
              <a:solidFill>
                <a:prstClr val="black"/>
              </a:solidFill>
              <a:latin typeface="Calibri"/>
              <a:cs typeface="Calibri"/>
            </a:endParaRPr>
          </a:p>
          <a:p>
            <a:pPr marL="25175" defTabSz="1812572" eaLnBrk="1" fontAlgn="auto" hangingPunct="1">
              <a:spcBef>
                <a:spcPts val="664"/>
              </a:spcBef>
              <a:spcAft>
                <a:spcPts val="0"/>
              </a:spcAft>
            </a:pPr>
            <a:r>
              <a:rPr sz="2400" spc="252" baseline="6944" dirty="0">
                <a:solidFill>
                  <a:srgbClr val="3333B2"/>
                </a:solidFill>
                <a:latin typeface="Arial Black"/>
                <a:cs typeface="Arial Black"/>
              </a:rPr>
              <a:t>e</a:t>
            </a:r>
            <a:r>
              <a:rPr sz="2400" spc="-133" baseline="6944" dirty="0">
                <a:solidFill>
                  <a:srgbClr val="3333B2"/>
                </a:solidFill>
                <a:latin typeface="Arial Black"/>
                <a:cs typeface="Arial Black"/>
              </a:rPr>
              <a:t> </a:t>
            </a:r>
            <a:r>
              <a:rPr sz="2200" spc="40" dirty="0">
                <a:solidFill>
                  <a:prstClr val="black"/>
                </a:solidFill>
                <a:latin typeface="Calibri"/>
                <a:cs typeface="Calibri"/>
              </a:rPr>
              <a:t>Data </a:t>
            </a:r>
            <a:r>
              <a:rPr sz="2200" spc="-69" dirty="0">
                <a:solidFill>
                  <a:prstClr val="black"/>
                </a:solidFill>
                <a:latin typeface="Calibri"/>
                <a:cs typeface="Calibri"/>
              </a:rPr>
              <a:t>on </a:t>
            </a:r>
            <a:r>
              <a:rPr sz="2200" spc="-40" dirty="0">
                <a:solidFill>
                  <a:prstClr val="black"/>
                </a:solidFill>
                <a:latin typeface="Calibri"/>
                <a:cs typeface="Calibri"/>
              </a:rPr>
              <a:t>donations </a:t>
            </a:r>
            <a:r>
              <a:rPr sz="2200" spc="-79" dirty="0">
                <a:solidFill>
                  <a:prstClr val="black"/>
                </a:solidFill>
                <a:latin typeface="Calibri"/>
                <a:cs typeface="Calibri"/>
              </a:rPr>
              <a:t>before </a:t>
            </a:r>
            <a:r>
              <a:rPr sz="2200" spc="-40" dirty="0">
                <a:solidFill>
                  <a:prstClr val="black"/>
                </a:solidFill>
                <a:latin typeface="Calibri"/>
                <a:cs typeface="Calibri"/>
              </a:rPr>
              <a:t>and </a:t>
            </a:r>
            <a:r>
              <a:rPr sz="2200" spc="-30" dirty="0">
                <a:solidFill>
                  <a:prstClr val="black"/>
                </a:solidFill>
                <a:latin typeface="Calibri"/>
                <a:cs typeface="Calibri"/>
              </a:rPr>
              <a:t>after </a:t>
            </a:r>
            <a:r>
              <a:rPr sz="2200" spc="-50" dirty="0">
                <a:solidFill>
                  <a:prstClr val="black"/>
                </a:solidFill>
                <a:latin typeface="Calibri"/>
                <a:cs typeface="Calibri"/>
              </a:rPr>
              <a:t>the </a:t>
            </a:r>
            <a:r>
              <a:rPr sz="2200" spc="-10" dirty="0">
                <a:solidFill>
                  <a:prstClr val="black"/>
                </a:solidFill>
                <a:latin typeface="Calibri"/>
                <a:cs typeface="Calibri"/>
              </a:rPr>
              <a:t>policy </a:t>
            </a:r>
            <a:r>
              <a:rPr sz="2200" spc="-40" dirty="0">
                <a:solidFill>
                  <a:prstClr val="black"/>
                </a:solidFill>
                <a:latin typeface="Calibri"/>
                <a:cs typeface="Calibri"/>
              </a:rPr>
              <a:t>change</a:t>
            </a:r>
            <a:endParaRPr sz="2200">
              <a:solidFill>
                <a:prstClr val="black"/>
              </a:solidFill>
              <a:latin typeface="Calibri"/>
              <a:cs typeface="Calibri"/>
            </a:endParaRPr>
          </a:p>
          <a:p>
            <a:pPr marL="318459" marR="10070" indent="-294543" defTabSz="1812572" eaLnBrk="1" fontAlgn="auto" hangingPunct="1">
              <a:lnSpc>
                <a:spcPct val="102699"/>
              </a:lnSpc>
              <a:spcBef>
                <a:spcPts val="585"/>
              </a:spcBef>
              <a:spcAft>
                <a:spcPts val="0"/>
              </a:spcAft>
            </a:pPr>
            <a:r>
              <a:rPr sz="2400" spc="252" baseline="6944" dirty="0">
                <a:solidFill>
                  <a:srgbClr val="3333B2"/>
                </a:solidFill>
                <a:latin typeface="Arial Black"/>
                <a:cs typeface="Arial Black"/>
              </a:rPr>
              <a:t>e </a:t>
            </a:r>
            <a:r>
              <a:rPr sz="2200" spc="159" dirty="0">
                <a:solidFill>
                  <a:prstClr val="black"/>
                </a:solidFill>
                <a:latin typeface="Calibri"/>
                <a:cs typeface="Calibri"/>
              </a:rPr>
              <a:t>A </a:t>
            </a:r>
            <a:r>
              <a:rPr sz="2200" spc="-50" dirty="0">
                <a:solidFill>
                  <a:prstClr val="black"/>
                </a:solidFill>
                <a:latin typeface="Calibri"/>
                <a:cs typeface="Calibri"/>
              </a:rPr>
              <a:t>method </a:t>
            </a:r>
            <a:r>
              <a:rPr sz="2200" spc="-69" dirty="0">
                <a:solidFill>
                  <a:prstClr val="black"/>
                </a:solidFill>
                <a:latin typeface="Calibri"/>
                <a:cs typeface="Calibri"/>
              </a:rPr>
              <a:t>for </a:t>
            </a:r>
            <a:r>
              <a:rPr sz="2200" spc="-30" dirty="0">
                <a:solidFill>
                  <a:prstClr val="black"/>
                </a:solidFill>
                <a:latin typeface="Calibri"/>
                <a:cs typeface="Calibri"/>
              </a:rPr>
              <a:t>identifying </a:t>
            </a:r>
            <a:r>
              <a:rPr sz="2200" dirty="0">
                <a:solidFill>
                  <a:prstClr val="black"/>
                </a:solidFill>
                <a:latin typeface="Calibri"/>
                <a:cs typeface="Calibri"/>
              </a:rPr>
              <a:t>that </a:t>
            </a:r>
            <a:r>
              <a:rPr sz="2200" spc="-20" dirty="0">
                <a:solidFill>
                  <a:prstClr val="black"/>
                </a:solidFill>
                <a:latin typeface="Calibri"/>
                <a:cs typeface="Calibri"/>
              </a:rPr>
              <a:t>any </a:t>
            </a:r>
            <a:r>
              <a:rPr sz="2200" spc="-40" dirty="0">
                <a:solidFill>
                  <a:prstClr val="black"/>
                </a:solidFill>
                <a:latin typeface="Calibri"/>
                <a:cs typeface="Calibri"/>
              </a:rPr>
              <a:t>changes </a:t>
            </a:r>
            <a:r>
              <a:rPr sz="2200" spc="-30" dirty="0">
                <a:solidFill>
                  <a:prstClr val="black"/>
                </a:solidFill>
                <a:latin typeface="Calibri"/>
                <a:cs typeface="Calibri"/>
              </a:rPr>
              <a:t>in </a:t>
            </a:r>
            <a:r>
              <a:rPr sz="2200" spc="-50" dirty="0">
                <a:solidFill>
                  <a:prstClr val="black"/>
                </a:solidFill>
                <a:latin typeface="Calibri"/>
                <a:cs typeface="Calibri"/>
              </a:rPr>
              <a:t>behaviour </a:t>
            </a:r>
            <a:r>
              <a:rPr sz="2200" spc="-79" dirty="0">
                <a:solidFill>
                  <a:prstClr val="black"/>
                </a:solidFill>
                <a:latin typeface="Calibri"/>
                <a:cs typeface="Calibri"/>
              </a:rPr>
              <a:t>are  due </a:t>
            </a:r>
            <a:r>
              <a:rPr sz="2200" spc="-20" dirty="0">
                <a:solidFill>
                  <a:prstClr val="black"/>
                </a:solidFill>
                <a:latin typeface="Calibri"/>
                <a:cs typeface="Calibri"/>
              </a:rPr>
              <a:t>to </a:t>
            </a:r>
            <a:r>
              <a:rPr sz="2200" spc="-50" dirty="0">
                <a:solidFill>
                  <a:prstClr val="black"/>
                </a:solidFill>
                <a:latin typeface="Calibri"/>
                <a:cs typeface="Calibri"/>
              </a:rPr>
              <a:t>the </a:t>
            </a:r>
            <a:r>
              <a:rPr sz="2200" spc="-40" dirty="0">
                <a:solidFill>
                  <a:prstClr val="black"/>
                </a:solidFill>
                <a:latin typeface="Calibri"/>
                <a:cs typeface="Calibri"/>
              </a:rPr>
              <a:t>change </a:t>
            </a:r>
            <a:r>
              <a:rPr sz="2200" spc="-30" dirty="0">
                <a:solidFill>
                  <a:prstClr val="black"/>
                </a:solidFill>
                <a:latin typeface="Calibri"/>
                <a:cs typeface="Calibri"/>
              </a:rPr>
              <a:t>in </a:t>
            </a:r>
            <a:r>
              <a:rPr sz="2200" spc="-50" dirty="0">
                <a:solidFill>
                  <a:prstClr val="black"/>
                </a:solidFill>
                <a:latin typeface="Calibri"/>
                <a:cs typeface="Calibri"/>
              </a:rPr>
              <a:t>the price of </a:t>
            </a:r>
            <a:r>
              <a:rPr sz="2200" dirty="0">
                <a:solidFill>
                  <a:prstClr val="black"/>
                </a:solidFill>
                <a:latin typeface="Calibri"/>
                <a:cs typeface="Calibri"/>
              </a:rPr>
              <a:t>giving </a:t>
            </a:r>
            <a:r>
              <a:rPr sz="2200" spc="-40" dirty="0">
                <a:solidFill>
                  <a:prstClr val="black"/>
                </a:solidFill>
                <a:latin typeface="Calibri"/>
                <a:cs typeface="Calibri"/>
              </a:rPr>
              <a:t>and not something</a:t>
            </a:r>
            <a:r>
              <a:rPr sz="2200" spc="-10" dirty="0">
                <a:solidFill>
                  <a:prstClr val="black"/>
                </a:solidFill>
                <a:latin typeface="Calibri"/>
                <a:cs typeface="Calibri"/>
              </a:rPr>
              <a:t> </a:t>
            </a:r>
            <a:r>
              <a:rPr sz="2200" spc="-89" dirty="0">
                <a:solidFill>
                  <a:prstClr val="black"/>
                </a:solidFill>
                <a:latin typeface="Calibri"/>
                <a:cs typeface="Calibri"/>
              </a:rPr>
              <a:t>else</a:t>
            </a:r>
            <a:endParaRPr sz="2200">
              <a:solidFill>
                <a:prstClr val="black"/>
              </a:solidFill>
              <a:latin typeface="Calibri"/>
              <a:cs typeface="Calibri"/>
            </a:endParaRPr>
          </a:p>
        </p:txBody>
      </p:sp>
    </p:spTree>
    <p:extLst>
      <p:ext uri="{BB962C8B-B14F-4D97-AF65-F5344CB8AC3E}">
        <p14:creationId xmlns:p14="http://schemas.microsoft.com/office/powerpoint/2010/main" val="1102156409"/>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2024021" cy="465210"/>
          </a:xfrm>
          <a:prstGeom prst="rect">
            <a:avLst/>
          </a:prstGeom>
        </p:spPr>
        <p:txBody>
          <a:bodyPr vert="horz" wrap="square" lIns="0" tIns="33986" rIns="0" bIns="0" rtlCol="0">
            <a:spAutoFit/>
          </a:bodyPr>
          <a:lstStyle/>
          <a:p>
            <a:pPr marL="25175">
              <a:spcBef>
                <a:spcPts val="268"/>
              </a:spcBef>
            </a:pPr>
            <a:r>
              <a:rPr spc="-40" dirty="0"/>
              <a:t>Policy</a:t>
            </a:r>
            <a:r>
              <a:rPr spc="-89" dirty="0"/>
              <a:t> </a:t>
            </a:r>
            <a:r>
              <a:rPr spc="-169" dirty="0"/>
              <a:t>change</a:t>
            </a:r>
          </a:p>
        </p:txBody>
      </p:sp>
      <p:sp>
        <p:nvSpPr>
          <p:cNvPr id="3" name="object 3"/>
          <p:cNvSpPr txBox="1">
            <a:spLocks noGrp="1"/>
          </p:cNvSpPr>
          <p:nvPr>
            <p:ph type="body" idx="1"/>
          </p:nvPr>
        </p:nvSpPr>
        <p:spPr>
          <a:xfrm>
            <a:off x="712604" y="1967954"/>
            <a:ext cx="7718795" cy="2582123"/>
          </a:xfrm>
          <a:prstGeom prst="rect">
            <a:avLst/>
          </a:prstGeom>
        </p:spPr>
        <p:txBody>
          <a:bodyPr vert="horz" wrap="square" lIns="0" tIns="256628" rIns="0" bIns="0" rtlCol="0">
            <a:spAutoFit/>
          </a:bodyPr>
          <a:lstStyle/>
          <a:p>
            <a:pPr marL="550066" marR="25175" indent="-294543">
              <a:lnSpc>
                <a:spcPct val="102600"/>
              </a:lnSpc>
              <a:spcBef>
                <a:spcPts val="109"/>
              </a:spcBef>
            </a:pPr>
            <a:r>
              <a:rPr sz="2400" spc="252" baseline="6944" dirty="0">
                <a:solidFill>
                  <a:srgbClr val="3333B2"/>
                </a:solidFill>
                <a:latin typeface="Arial Black"/>
                <a:cs typeface="Arial Black"/>
              </a:rPr>
              <a:t>e </a:t>
            </a:r>
            <a:r>
              <a:rPr spc="-59" dirty="0"/>
              <a:t>We </a:t>
            </a:r>
            <a:r>
              <a:rPr spc="-50" dirty="0"/>
              <a:t>exploited </a:t>
            </a:r>
            <a:r>
              <a:rPr spc="-20" dirty="0"/>
              <a:t>a </a:t>
            </a:r>
            <a:r>
              <a:rPr spc="-50" dirty="0"/>
              <a:t>major </a:t>
            </a:r>
            <a:r>
              <a:rPr spc="-10" dirty="0"/>
              <a:t>policy </a:t>
            </a:r>
            <a:r>
              <a:rPr spc="-40" dirty="0"/>
              <a:t>change </a:t>
            </a:r>
            <a:r>
              <a:rPr spc="-30" dirty="0"/>
              <a:t>in </a:t>
            </a:r>
            <a:r>
              <a:rPr spc="-40" dirty="0"/>
              <a:t>2010 </a:t>
            </a:r>
            <a:r>
              <a:rPr spc="-30" dirty="0"/>
              <a:t>in </a:t>
            </a:r>
            <a:r>
              <a:rPr spc="-50" dirty="0"/>
              <a:t>the </a:t>
            </a:r>
            <a:r>
              <a:rPr spc="139" dirty="0"/>
              <a:t>UK: </a:t>
            </a:r>
            <a:r>
              <a:rPr spc="-10" dirty="0"/>
              <a:t>Two  </a:t>
            </a:r>
            <a:r>
              <a:rPr spc="-99" dirty="0"/>
              <a:t>new </a:t>
            </a:r>
            <a:r>
              <a:rPr spc="10" dirty="0"/>
              <a:t>tax </a:t>
            </a:r>
            <a:r>
              <a:rPr spc="-40" dirty="0"/>
              <a:t>brackets </a:t>
            </a:r>
            <a:r>
              <a:rPr spc="-69" dirty="0"/>
              <a:t>for </a:t>
            </a:r>
            <a:r>
              <a:rPr spc="-40" dirty="0"/>
              <a:t>higher rate </a:t>
            </a:r>
            <a:r>
              <a:rPr spc="-50" dirty="0"/>
              <a:t>taxpayers </a:t>
            </a:r>
            <a:r>
              <a:rPr spc="-20" dirty="0"/>
              <a:t>– marginal </a:t>
            </a:r>
            <a:r>
              <a:rPr spc="10" dirty="0"/>
              <a:t>tax </a:t>
            </a:r>
            <a:r>
              <a:rPr spc="-40" dirty="0"/>
              <a:t>rates  </a:t>
            </a:r>
            <a:r>
              <a:rPr spc="-59" dirty="0"/>
              <a:t>increased </a:t>
            </a:r>
            <a:r>
              <a:rPr spc="-50" dirty="0"/>
              <a:t>from </a:t>
            </a:r>
            <a:r>
              <a:rPr spc="50" dirty="0"/>
              <a:t>40% </a:t>
            </a:r>
            <a:r>
              <a:rPr spc="-20" dirty="0"/>
              <a:t>to </a:t>
            </a:r>
            <a:r>
              <a:rPr spc="50" dirty="0"/>
              <a:t>50% </a:t>
            </a:r>
            <a:r>
              <a:rPr dirty="0"/>
              <a:t>(or </a:t>
            </a:r>
            <a:r>
              <a:rPr spc="-30" dirty="0"/>
              <a:t>60</a:t>
            </a:r>
            <a:r>
              <a:rPr spc="-30" dirty="0">
                <a:latin typeface="Times New Roman"/>
                <a:cs typeface="Times New Roman"/>
              </a:rPr>
              <a:t>% </a:t>
            </a:r>
            <a:r>
              <a:rPr spc="-69" dirty="0"/>
              <a:t>for </a:t>
            </a:r>
            <a:r>
              <a:rPr spc="-20" dirty="0"/>
              <a:t>a </a:t>
            </a:r>
            <a:r>
              <a:rPr spc="-40" dirty="0"/>
              <a:t>period </a:t>
            </a:r>
            <a:r>
              <a:rPr spc="-50" dirty="0"/>
              <a:t>of</a:t>
            </a:r>
            <a:r>
              <a:rPr spc="-198" dirty="0"/>
              <a:t> </a:t>
            </a:r>
            <a:r>
              <a:rPr dirty="0"/>
              <a:t>time)</a:t>
            </a:r>
            <a:endParaRPr>
              <a:latin typeface="Times New Roman"/>
              <a:cs typeface="Times New Roman"/>
            </a:endParaRPr>
          </a:p>
          <a:p>
            <a:pPr marL="550066" marR="10070" indent="-294543">
              <a:lnSpc>
                <a:spcPct val="102600"/>
              </a:lnSpc>
              <a:spcBef>
                <a:spcPts val="1772"/>
              </a:spcBef>
            </a:pPr>
            <a:r>
              <a:rPr sz="2400" spc="252" baseline="6944" dirty="0">
                <a:solidFill>
                  <a:srgbClr val="3333B2"/>
                </a:solidFill>
                <a:latin typeface="Arial Black"/>
                <a:cs typeface="Arial Black"/>
              </a:rPr>
              <a:t>e </a:t>
            </a:r>
            <a:r>
              <a:rPr dirty="0"/>
              <a:t>Effect </a:t>
            </a:r>
            <a:r>
              <a:rPr spc="-50" dirty="0"/>
              <a:t>of </a:t>
            </a:r>
            <a:r>
              <a:rPr spc="-69" dirty="0"/>
              <a:t>reform </a:t>
            </a:r>
            <a:r>
              <a:rPr spc="-79" dirty="0"/>
              <a:t>was </a:t>
            </a:r>
            <a:r>
              <a:rPr spc="-20" dirty="0"/>
              <a:t>to </a:t>
            </a:r>
            <a:r>
              <a:rPr spc="-99" dirty="0"/>
              <a:t>lower </a:t>
            </a:r>
            <a:r>
              <a:rPr spc="-50" dirty="0"/>
              <a:t>the price of </a:t>
            </a:r>
            <a:r>
              <a:rPr dirty="0"/>
              <a:t>giving </a:t>
            </a:r>
            <a:r>
              <a:rPr spc="-69" dirty="0"/>
              <a:t>for </a:t>
            </a:r>
            <a:r>
              <a:rPr spc="-40" dirty="0"/>
              <a:t>higher-rate  </a:t>
            </a:r>
            <a:r>
              <a:rPr spc="-50" dirty="0"/>
              <a:t>taxpayers </a:t>
            </a:r>
            <a:r>
              <a:rPr spc="-79" dirty="0"/>
              <a:t>who </a:t>
            </a:r>
            <a:r>
              <a:rPr spc="-10" dirty="0"/>
              <a:t>claim </a:t>
            </a:r>
            <a:r>
              <a:rPr spc="-50" dirty="0"/>
              <a:t>the rebate </a:t>
            </a:r>
            <a:r>
              <a:rPr spc="-69" dirty="0"/>
              <a:t>on </a:t>
            </a:r>
            <a:r>
              <a:rPr spc="-40" dirty="0"/>
              <a:t>their </a:t>
            </a:r>
            <a:r>
              <a:rPr spc="-50" dirty="0"/>
              <a:t>self assessment </a:t>
            </a:r>
            <a:r>
              <a:rPr spc="10" dirty="0"/>
              <a:t>tax  </a:t>
            </a:r>
            <a:r>
              <a:rPr spc="-40" dirty="0"/>
              <a:t>returns</a:t>
            </a:r>
            <a:endParaRPr>
              <a:latin typeface="Arial Black"/>
              <a:cs typeface="Arial Black"/>
            </a:endParaRPr>
          </a:p>
        </p:txBody>
      </p:sp>
    </p:spTree>
    <p:extLst>
      <p:ext uri="{BB962C8B-B14F-4D97-AF65-F5344CB8AC3E}">
        <p14:creationId xmlns:p14="http://schemas.microsoft.com/office/powerpoint/2010/main" val="3228496860"/>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4456126" cy="465210"/>
          </a:xfrm>
          <a:prstGeom prst="rect">
            <a:avLst/>
          </a:prstGeom>
        </p:spPr>
        <p:txBody>
          <a:bodyPr vert="horz" wrap="square" lIns="0" tIns="33986" rIns="0" bIns="0" rtlCol="0">
            <a:spAutoFit/>
          </a:bodyPr>
          <a:lstStyle/>
          <a:p>
            <a:pPr marL="25175">
              <a:spcBef>
                <a:spcPts val="268"/>
              </a:spcBef>
            </a:pPr>
            <a:r>
              <a:rPr spc="139" dirty="0"/>
              <a:t>UK </a:t>
            </a:r>
            <a:r>
              <a:rPr spc="-139" dirty="0"/>
              <a:t>income </a:t>
            </a:r>
            <a:r>
              <a:rPr spc="-79" dirty="0"/>
              <a:t>tax </a:t>
            </a:r>
            <a:r>
              <a:rPr spc="-149" dirty="0"/>
              <a:t>reform </a:t>
            </a:r>
            <a:r>
              <a:rPr spc="-109" dirty="0"/>
              <a:t>of</a:t>
            </a:r>
            <a:r>
              <a:rPr spc="278" dirty="0"/>
              <a:t> </a:t>
            </a:r>
            <a:r>
              <a:rPr spc="-169" dirty="0"/>
              <a:t>2010</a:t>
            </a:r>
          </a:p>
        </p:txBody>
      </p:sp>
      <p:sp>
        <p:nvSpPr>
          <p:cNvPr id="3" name="object 3"/>
          <p:cNvSpPr/>
          <p:nvPr/>
        </p:nvSpPr>
        <p:spPr>
          <a:xfrm>
            <a:off x="2007543" y="4116881"/>
            <a:ext cx="5590939" cy="0"/>
          </a:xfrm>
          <a:custGeom>
            <a:avLst/>
            <a:gdLst/>
            <a:ahLst/>
            <a:cxnLst/>
            <a:rect l="l" t="t" r="r" b="b"/>
            <a:pathLst>
              <a:path w="2818765">
                <a:moveTo>
                  <a:pt x="0" y="0"/>
                </a:moveTo>
                <a:lnTo>
                  <a:pt x="2818526"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 name="object 4"/>
          <p:cNvSpPr/>
          <p:nvPr/>
        </p:nvSpPr>
        <p:spPr>
          <a:xfrm>
            <a:off x="2007543" y="3470926"/>
            <a:ext cx="5590939" cy="0"/>
          </a:xfrm>
          <a:custGeom>
            <a:avLst/>
            <a:gdLst/>
            <a:ahLst/>
            <a:cxnLst/>
            <a:rect l="l" t="t" r="r" b="b"/>
            <a:pathLst>
              <a:path w="2818765">
                <a:moveTo>
                  <a:pt x="0" y="0"/>
                </a:moveTo>
                <a:lnTo>
                  <a:pt x="2818526"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 name="object 5"/>
          <p:cNvSpPr/>
          <p:nvPr/>
        </p:nvSpPr>
        <p:spPr>
          <a:xfrm>
            <a:off x="2007543" y="2824773"/>
            <a:ext cx="5590939" cy="0"/>
          </a:xfrm>
          <a:custGeom>
            <a:avLst/>
            <a:gdLst/>
            <a:ahLst/>
            <a:cxnLst/>
            <a:rect l="l" t="t" r="r" b="b"/>
            <a:pathLst>
              <a:path w="2818765">
                <a:moveTo>
                  <a:pt x="0" y="0"/>
                </a:moveTo>
                <a:lnTo>
                  <a:pt x="2818526"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 name="object 6"/>
          <p:cNvSpPr/>
          <p:nvPr/>
        </p:nvSpPr>
        <p:spPr>
          <a:xfrm>
            <a:off x="2007543" y="2178820"/>
            <a:ext cx="5590939" cy="0"/>
          </a:xfrm>
          <a:custGeom>
            <a:avLst/>
            <a:gdLst/>
            <a:ahLst/>
            <a:cxnLst/>
            <a:rect l="l" t="t" r="r" b="b"/>
            <a:pathLst>
              <a:path w="2818765">
                <a:moveTo>
                  <a:pt x="0" y="0"/>
                </a:moveTo>
                <a:lnTo>
                  <a:pt x="2818526"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 name="object 7"/>
          <p:cNvSpPr/>
          <p:nvPr/>
        </p:nvSpPr>
        <p:spPr>
          <a:xfrm>
            <a:off x="2007543" y="1532865"/>
            <a:ext cx="5590939" cy="0"/>
          </a:xfrm>
          <a:custGeom>
            <a:avLst/>
            <a:gdLst/>
            <a:ahLst/>
            <a:cxnLst/>
            <a:rect l="l" t="t" r="r" b="b"/>
            <a:pathLst>
              <a:path w="2818765">
                <a:moveTo>
                  <a:pt x="0" y="0"/>
                </a:moveTo>
                <a:lnTo>
                  <a:pt x="2818526"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 name="object 8"/>
          <p:cNvSpPr/>
          <p:nvPr/>
        </p:nvSpPr>
        <p:spPr>
          <a:xfrm>
            <a:off x="2131184" y="1532865"/>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 name="object 9"/>
          <p:cNvSpPr/>
          <p:nvPr/>
        </p:nvSpPr>
        <p:spPr>
          <a:xfrm>
            <a:off x="2152723" y="1532865"/>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 name="object 10"/>
          <p:cNvSpPr/>
          <p:nvPr/>
        </p:nvSpPr>
        <p:spPr>
          <a:xfrm>
            <a:off x="2174259" y="1532865"/>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 name="object 11"/>
          <p:cNvSpPr/>
          <p:nvPr/>
        </p:nvSpPr>
        <p:spPr>
          <a:xfrm>
            <a:off x="2195798" y="1532865"/>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 name="object 12"/>
          <p:cNvSpPr/>
          <p:nvPr/>
        </p:nvSpPr>
        <p:spPr>
          <a:xfrm>
            <a:off x="2217336" y="1532865"/>
            <a:ext cx="7557" cy="0"/>
          </a:xfrm>
          <a:custGeom>
            <a:avLst/>
            <a:gdLst/>
            <a:ahLst/>
            <a:cxnLst/>
            <a:rect l="l" t="t" r="r" b="b"/>
            <a:pathLst>
              <a:path w="3809">
                <a:moveTo>
                  <a:pt x="1658" y="-3509"/>
                </a:moveTo>
                <a:lnTo>
                  <a:pt x="1658" y="3509"/>
                </a:lnTo>
              </a:path>
            </a:pathLst>
          </a:custGeom>
          <a:ln w="3317">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 name="object 13"/>
          <p:cNvSpPr/>
          <p:nvPr/>
        </p:nvSpPr>
        <p:spPr>
          <a:xfrm>
            <a:off x="2240073" y="1564345"/>
            <a:ext cx="3779" cy="93118"/>
          </a:xfrm>
          <a:custGeom>
            <a:avLst/>
            <a:gdLst/>
            <a:ahLst/>
            <a:cxnLst/>
            <a:rect l="l" t="t" r="r" b="b"/>
            <a:pathLst>
              <a:path w="1905" h="46990">
                <a:moveTo>
                  <a:pt x="0" y="0"/>
                </a:moveTo>
                <a:lnTo>
                  <a:pt x="1508" y="46753"/>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 name="object 14"/>
          <p:cNvSpPr/>
          <p:nvPr/>
        </p:nvSpPr>
        <p:spPr>
          <a:xfrm>
            <a:off x="2244659" y="1703419"/>
            <a:ext cx="3779" cy="93118"/>
          </a:xfrm>
          <a:custGeom>
            <a:avLst/>
            <a:gdLst/>
            <a:ahLst/>
            <a:cxnLst/>
            <a:rect l="l" t="t" r="r" b="b"/>
            <a:pathLst>
              <a:path w="1905" h="46990">
                <a:moveTo>
                  <a:pt x="0" y="0"/>
                </a:moveTo>
                <a:lnTo>
                  <a:pt x="1508" y="46753"/>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 name="object 15"/>
          <p:cNvSpPr/>
          <p:nvPr/>
        </p:nvSpPr>
        <p:spPr>
          <a:xfrm>
            <a:off x="2249247" y="1842492"/>
            <a:ext cx="3779" cy="93118"/>
          </a:xfrm>
          <a:custGeom>
            <a:avLst/>
            <a:gdLst/>
            <a:ahLst/>
            <a:cxnLst/>
            <a:rect l="l" t="t" r="r" b="b"/>
            <a:pathLst>
              <a:path w="1905" h="46990">
                <a:moveTo>
                  <a:pt x="0" y="0"/>
                </a:moveTo>
                <a:lnTo>
                  <a:pt x="1508" y="46652"/>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 name="object 16"/>
          <p:cNvSpPr/>
          <p:nvPr/>
        </p:nvSpPr>
        <p:spPr>
          <a:xfrm>
            <a:off x="2253833" y="1981366"/>
            <a:ext cx="3779" cy="93118"/>
          </a:xfrm>
          <a:custGeom>
            <a:avLst/>
            <a:gdLst/>
            <a:ahLst/>
            <a:cxnLst/>
            <a:rect l="l" t="t" r="r" b="b"/>
            <a:pathLst>
              <a:path w="1905" h="46990">
                <a:moveTo>
                  <a:pt x="0" y="0"/>
                </a:moveTo>
                <a:lnTo>
                  <a:pt x="1508" y="46753"/>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 name="object 17"/>
          <p:cNvSpPr/>
          <p:nvPr/>
        </p:nvSpPr>
        <p:spPr>
          <a:xfrm>
            <a:off x="2258418" y="2120441"/>
            <a:ext cx="2519" cy="59142"/>
          </a:xfrm>
          <a:custGeom>
            <a:avLst/>
            <a:gdLst/>
            <a:ahLst/>
            <a:cxnLst/>
            <a:rect l="l" t="t" r="r" b="b"/>
            <a:pathLst>
              <a:path w="1269" h="29844">
                <a:moveTo>
                  <a:pt x="0" y="0"/>
                </a:moveTo>
                <a:lnTo>
                  <a:pt x="1005" y="29459"/>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 name="object 18"/>
          <p:cNvSpPr/>
          <p:nvPr/>
        </p:nvSpPr>
        <p:spPr>
          <a:xfrm>
            <a:off x="2260411"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 name="object 19"/>
          <p:cNvSpPr/>
          <p:nvPr/>
        </p:nvSpPr>
        <p:spPr>
          <a:xfrm>
            <a:off x="2281953" y="2178820"/>
            <a:ext cx="13855" cy="0"/>
          </a:xfrm>
          <a:custGeom>
            <a:avLst/>
            <a:gdLst/>
            <a:ahLst/>
            <a:cxnLst/>
            <a:rect l="l" t="t" r="r" b="b"/>
            <a:pathLst>
              <a:path w="6984">
                <a:moveTo>
                  <a:pt x="0" y="0"/>
                </a:moveTo>
                <a:lnTo>
                  <a:pt x="6434"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 name="object 20"/>
          <p:cNvSpPr/>
          <p:nvPr/>
        </p:nvSpPr>
        <p:spPr>
          <a:xfrm>
            <a:off x="2341181" y="2178820"/>
            <a:ext cx="6298" cy="0"/>
          </a:xfrm>
          <a:custGeom>
            <a:avLst/>
            <a:gdLst/>
            <a:ahLst/>
            <a:cxnLst/>
            <a:rect l="l" t="t" r="r" b="b"/>
            <a:pathLst>
              <a:path w="3175">
                <a:moveTo>
                  <a:pt x="1357" y="-3509"/>
                </a:moveTo>
                <a:lnTo>
                  <a:pt x="1357"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 name="object 21"/>
          <p:cNvSpPr/>
          <p:nvPr/>
        </p:nvSpPr>
        <p:spPr>
          <a:xfrm>
            <a:off x="2346563"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 name="object 22"/>
          <p:cNvSpPr/>
          <p:nvPr/>
        </p:nvSpPr>
        <p:spPr>
          <a:xfrm>
            <a:off x="2368100"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 name="object 23"/>
          <p:cNvSpPr/>
          <p:nvPr/>
        </p:nvSpPr>
        <p:spPr>
          <a:xfrm>
            <a:off x="2389638"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 name="object 24"/>
          <p:cNvSpPr/>
          <p:nvPr/>
        </p:nvSpPr>
        <p:spPr>
          <a:xfrm>
            <a:off x="2411177"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 name="object 25"/>
          <p:cNvSpPr/>
          <p:nvPr/>
        </p:nvSpPr>
        <p:spPr>
          <a:xfrm>
            <a:off x="2432714" y="2178820"/>
            <a:ext cx="1260" cy="0"/>
          </a:xfrm>
          <a:custGeom>
            <a:avLst/>
            <a:gdLst/>
            <a:ahLst/>
            <a:cxnLst/>
            <a:rect l="l" t="t" r="r" b="b"/>
            <a:pathLst>
              <a:path w="634">
                <a:moveTo>
                  <a:pt x="0" y="0"/>
                </a:moveTo>
                <a:lnTo>
                  <a:pt x="60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 name="object 26"/>
          <p:cNvSpPr/>
          <p:nvPr/>
        </p:nvSpPr>
        <p:spPr>
          <a:xfrm>
            <a:off x="2480376" y="2178820"/>
            <a:ext cx="17633" cy="0"/>
          </a:xfrm>
          <a:custGeom>
            <a:avLst/>
            <a:gdLst/>
            <a:ahLst/>
            <a:cxnLst/>
            <a:rect l="l" t="t" r="r" b="b"/>
            <a:pathLst>
              <a:path w="8890">
                <a:moveTo>
                  <a:pt x="0" y="0"/>
                </a:moveTo>
                <a:lnTo>
                  <a:pt x="8546"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 name="object 27"/>
          <p:cNvSpPr/>
          <p:nvPr/>
        </p:nvSpPr>
        <p:spPr>
          <a:xfrm>
            <a:off x="2497327"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 name="object 28"/>
          <p:cNvSpPr/>
          <p:nvPr/>
        </p:nvSpPr>
        <p:spPr>
          <a:xfrm>
            <a:off x="2518865"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 name="object 29"/>
          <p:cNvSpPr/>
          <p:nvPr/>
        </p:nvSpPr>
        <p:spPr>
          <a:xfrm>
            <a:off x="2540404"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 name="object 30"/>
          <p:cNvSpPr/>
          <p:nvPr/>
        </p:nvSpPr>
        <p:spPr>
          <a:xfrm>
            <a:off x="2561941" y="2178820"/>
            <a:ext cx="11336" cy="0"/>
          </a:xfrm>
          <a:custGeom>
            <a:avLst/>
            <a:gdLst/>
            <a:ahLst/>
            <a:cxnLst/>
            <a:rect l="l" t="t" r="r" b="b"/>
            <a:pathLst>
              <a:path w="5715">
                <a:moveTo>
                  <a:pt x="0" y="0"/>
                </a:moveTo>
                <a:lnTo>
                  <a:pt x="5630"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 name="object 31"/>
          <p:cNvSpPr/>
          <p:nvPr/>
        </p:nvSpPr>
        <p:spPr>
          <a:xfrm>
            <a:off x="2619574" y="2178820"/>
            <a:ext cx="7557" cy="0"/>
          </a:xfrm>
          <a:custGeom>
            <a:avLst/>
            <a:gdLst/>
            <a:ahLst/>
            <a:cxnLst/>
            <a:rect l="l" t="t" r="r" b="b"/>
            <a:pathLst>
              <a:path w="3809">
                <a:moveTo>
                  <a:pt x="0" y="0"/>
                </a:moveTo>
                <a:lnTo>
                  <a:pt x="351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 name="object 32"/>
          <p:cNvSpPr/>
          <p:nvPr/>
        </p:nvSpPr>
        <p:spPr>
          <a:xfrm>
            <a:off x="2626554"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 name="object 33"/>
          <p:cNvSpPr/>
          <p:nvPr/>
        </p:nvSpPr>
        <p:spPr>
          <a:xfrm>
            <a:off x="2648093"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 name="object 34"/>
          <p:cNvSpPr/>
          <p:nvPr/>
        </p:nvSpPr>
        <p:spPr>
          <a:xfrm>
            <a:off x="2669631" y="2178820"/>
            <a:ext cx="22671" cy="0"/>
          </a:xfrm>
          <a:custGeom>
            <a:avLst/>
            <a:gdLst/>
            <a:ahLst/>
            <a:cxnLst/>
            <a:rect l="l" t="t" r="r" b="b"/>
            <a:pathLst>
              <a:path w="11430">
                <a:moveTo>
                  <a:pt x="0" y="0"/>
                </a:moveTo>
                <a:lnTo>
                  <a:pt x="1095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 name="object 35"/>
          <p:cNvSpPr/>
          <p:nvPr/>
        </p:nvSpPr>
        <p:spPr>
          <a:xfrm>
            <a:off x="2691371" y="2178820"/>
            <a:ext cx="21412" cy="0"/>
          </a:xfrm>
          <a:custGeom>
            <a:avLst/>
            <a:gdLst/>
            <a:ahLst/>
            <a:cxnLst/>
            <a:rect l="l" t="t" r="r" b="b"/>
            <a:pathLst>
              <a:path w="10794">
                <a:moveTo>
                  <a:pt x="0" y="0"/>
                </a:moveTo>
                <a:lnTo>
                  <a:pt x="106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 name="object 36"/>
          <p:cNvSpPr/>
          <p:nvPr/>
        </p:nvSpPr>
        <p:spPr>
          <a:xfrm>
            <a:off x="2758775" y="2178820"/>
            <a:ext cx="18893" cy="0"/>
          </a:xfrm>
          <a:custGeom>
            <a:avLst/>
            <a:gdLst/>
            <a:ahLst/>
            <a:cxnLst/>
            <a:rect l="l" t="t" r="r" b="b"/>
            <a:pathLst>
              <a:path w="9525">
                <a:moveTo>
                  <a:pt x="0" y="0"/>
                </a:moveTo>
                <a:lnTo>
                  <a:pt x="9451"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 name="object 37"/>
          <p:cNvSpPr/>
          <p:nvPr/>
        </p:nvSpPr>
        <p:spPr>
          <a:xfrm>
            <a:off x="2777518"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 name="object 38"/>
          <p:cNvSpPr/>
          <p:nvPr/>
        </p:nvSpPr>
        <p:spPr>
          <a:xfrm>
            <a:off x="2799057"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 name="object 39"/>
          <p:cNvSpPr/>
          <p:nvPr/>
        </p:nvSpPr>
        <p:spPr>
          <a:xfrm>
            <a:off x="2820595"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 name="object 40"/>
          <p:cNvSpPr/>
          <p:nvPr/>
        </p:nvSpPr>
        <p:spPr>
          <a:xfrm>
            <a:off x="2842132" y="2178820"/>
            <a:ext cx="10076" cy="0"/>
          </a:xfrm>
          <a:custGeom>
            <a:avLst/>
            <a:gdLst/>
            <a:ahLst/>
            <a:cxnLst/>
            <a:rect l="l" t="t" r="r" b="b"/>
            <a:pathLst>
              <a:path w="5080">
                <a:moveTo>
                  <a:pt x="0" y="0"/>
                </a:moveTo>
                <a:lnTo>
                  <a:pt x="4826"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 name="object 41"/>
          <p:cNvSpPr/>
          <p:nvPr/>
        </p:nvSpPr>
        <p:spPr>
          <a:xfrm>
            <a:off x="2897975" y="2178820"/>
            <a:ext cx="8817" cy="0"/>
          </a:xfrm>
          <a:custGeom>
            <a:avLst/>
            <a:gdLst/>
            <a:ahLst/>
            <a:cxnLst/>
            <a:rect l="l" t="t" r="r" b="b"/>
            <a:pathLst>
              <a:path w="4444">
                <a:moveTo>
                  <a:pt x="0" y="0"/>
                </a:moveTo>
                <a:lnTo>
                  <a:pt x="442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 name="object 42"/>
          <p:cNvSpPr/>
          <p:nvPr/>
        </p:nvSpPr>
        <p:spPr>
          <a:xfrm>
            <a:off x="2906745"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 name="object 43"/>
          <p:cNvSpPr/>
          <p:nvPr/>
        </p:nvSpPr>
        <p:spPr>
          <a:xfrm>
            <a:off x="2928284"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4" name="object 44"/>
          <p:cNvSpPr/>
          <p:nvPr/>
        </p:nvSpPr>
        <p:spPr>
          <a:xfrm>
            <a:off x="2949822" y="2178820"/>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5" name="object 45"/>
          <p:cNvSpPr/>
          <p:nvPr/>
        </p:nvSpPr>
        <p:spPr>
          <a:xfrm>
            <a:off x="2971359" y="2178820"/>
            <a:ext cx="20152" cy="0"/>
          </a:xfrm>
          <a:custGeom>
            <a:avLst/>
            <a:gdLst/>
            <a:ahLst/>
            <a:cxnLst/>
            <a:rect l="l" t="t" r="r" b="b"/>
            <a:pathLst>
              <a:path w="10159">
                <a:moveTo>
                  <a:pt x="0" y="0"/>
                </a:moveTo>
                <a:lnTo>
                  <a:pt x="985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6" name="object 46"/>
          <p:cNvSpPr/>
          <p:nvPr/>
        </p:nvSpPr>
        <p:spPr>
          <a:xfrm>
            <a:off x="3035975" y="2180213"/>
            <a:ext cx="3779" cy="93118"/>
          </a:xfrm>
          <a:custGeom>
            <a:avLst/>
            <a:gdLst/>
            <a:ahLst/>
            <a:cxnLst/>
            <a:rect l="l" t="t" r="r" b="b"/>
            <a:pathLst>
              <a:path w="1905" h="46990">
                <a:moveTo>
                  <a:pt x="0" y="0"/>
                </a:moveTo>
                <a:lnTo>
                  <a:pt x="1508" y="46652"/>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7" name="object 47"/>
          <p:cNvSpPr/>
          <p:nvPr/>
        </p:nvSpPr>
        <p:spPr>
          <a:xfrm>
            <a:off x="3040563" y="2319087"/>
            <a:ext cx="3779" cy="93118"/>
          </a:xfrm>
          <a:custGeom>
            <a:avLst/>
            <a:gdLst/>
            <a:ahLst/>
            <a:cxnLst/>
            <a:rect l="l" t="t" r="r" b="b"/>
            <a:pathLst>
              <a:path w="1905" h="46990">
                <a:moveTo>
                  <a:pt x="0" y="0"/>
                </a:moveTo>
                <a:lnTo>
                  <a:pt x="1608" y="46753"/>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8" name="object 48"/>
          <p:cNvSpPr/>
          <p:nvPr/>
        </p:nvSpPr>
        <p:spPr>
          <a:xfrm>
            <a:off x="3045349" y="2458161"/>
            <a:ext cx="3779" cy="93118"/>
          </a:xfrm>
          <a:custGeom>
            <a:avLst/>
            <a:gdLst/>
            <a:ahLst/>
            <a:cxnLst/>
            <a:rect l="l" t="t" r="r" b="b"/>
            <a:pathLst>
              <a:path w="1905" h="46990">
                <a:moveTo>
                  <a:pt x="0" y="0"/>
                </a:moveTo>
                <a:lnTo>
                  <a:pt x="1508" y="46753"/>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9" name="object 49"/>
          <p:cNvSpPr/>
          <p:nvPr/>
        </p:nvSpPr>
        <p:spPr>
          <a:xfrm>
            <a:off x="3049935" y="2597035"/>
            <a:ext cx="3779" cy="93118"/>
          </a:xfrm>
          <a:custGeom>
            <a:avLst/>
            <a:gdLst/>
            <a:ahLst/>
            <a:cxnLst/>
            <a:rect l="l" t="t" r="r" b="b"/>
            <a:pathLst>
              <a:path w="1905" h="46990">
                <a:moveTo>
                  <a:pt x="0" y="0"/>
                </a:moveTo>
                <a:lnTo>
                  <a:pt x="1508" y="46854"/>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0" name="object 50"/>
          <p:cNvSpPr/>
          <p:nvPr/>
        </p:nvSpPr>
        <p:spPr>
          <a:xfrm>
            <a:off x="3054522" y="2736311"/>
            <a:ext cx="3779" cy="89343"/>
          </a:xfrm>
          <a:custGeom>
            <a:avLst/>
            <a:gdLst/>
            <a:ahLst/>
            <a:cxnLst/>
            <a:rect l="l" t="t" r="r" b="b"/>
            <a:pathLst>
              <a:path w="1905" h="45084">
                <a:moveTo>
                  <a:pt x="0" y="0"/>
                </a:moveTo>
                <a:lnTo>
                  <a:pt x="1508" y="44642"/>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1" name="object 51"/>
          <p:cNvSpPr/>
          <p:nvPr/>
        </p:nvSpPr>
        <p:spPr>
          <a:xfrm>
            <a:off x="3057511" y="2824773"/>
            <a:ext cx="5038" cy="0"/>
          </a:xfrm>
          <a:custGeom>
            <a:avLst/>
            <a:gdLst/>
            <a:ahLst/>
            <a:cxnLst/>
            <a:rect l="l" t="t" r="r" b="b"/>
            <a:pathLst>
              <a:path w="2540">
                <a:moveTo>
                  <a:pt x="1055" y="-3509"/>
                </a:moveTo>
                <a:lnTo>
                  <a:pt x="1055"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2" name="object 52"/>
          <p:cNvSpPr/>
          <p:nvPr/>
        </p:nvSpPr>
        <p:spPr>
          <a:xfrm>
            <a:off x="3108165" y="2824773"/>
            <a:ext cx="15114" cy="0"/>
          </a:xfrm>
          <a:custGeom>
            <a:avLst/>
            <a:gdLst/>
            <a:ahLst/>
            <a:cxnLst/>
            <a:rect l="l" t="t" r="r" b="b"/>
            <a:pathLst>
              <a:path w="7619">
                <a:moveTo>
                  <a:pt x="0" y="0"/>
                </a:moveTo>
                <a:lnTo>
                  <a:pt x="703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3" name="object 53"/>
          <p:cNvSpPr/>
          <p:nvPr/>
        </p:nvSpPr>
        <p:spPr>
          <a:xfrm>
            <a:off x="3122124"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4" name="object 54"/>
          <p:cNvSpPr/>
          <p:nvPr/>
        </p:nvSpPr>
        <p:spPr>
          <a:xfrm>
            <a:off x="314366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5" name="object 55"/>
          <p:cNvSpPr/>
          <p:nvPr/>
        </p:nvSpPr>
        <p:spPr>
          <a:xfrm>
            <a:off x="3165199"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6" name="object 56"/>
          <p:cNvSpPr/>
          <p:nvPr/>
        </p:nvSpPr>
        <p:spPr>
          <a:xfrm>
            <a:off x="3186738" y="2824773"/>
            <a:ext cx="15114" cy="0"/>
          </a:xfrm>
          <a:custGeom>
            <a:avLst/>
            <a:gdLst/>
            <a:ahLst/>
            <a:cxnLst/>
            <a:rect l="l" t="t" r="r" b="b"/>
            <a:pathLst>
              <a:path w="7619">
                <a:moveTo>
                  <a:pt x="0" y="0"/>
                </a:moveTo>
                <a:lnTo>
                  <a:pt x="713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7" name="object 57"/>
          <p:cNvSpPr/>
          <p:nvPr/>
        </p:nvSpPr>
        <p:spPr>
          <a:xfrm>
            <a:off x="3247363" y="2824773"/>
            <a:ext cx="5038" cy="0"/>
          </a:xfrm>
          <a:custGeom>
            <a:avLst/>
            <a:gdLst/>
            <a:ahLst/>
            <a:cxnLst/>
            <a:rect l="l" t="t" r="r" b="b"/>
            <a:pathLst>
              <a:path w="2539">
                <a:moveTo>
                  <a:pt x="1055" y="-3509"/>
                </a:moveTo>
                <a:lnTo>
                  <a:pt x="1055"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8" name="object 58"/>
          <p:cNvSpPr/>
          <p:nvPr/>
        </p:nvSpPr>
        <p:spPr>
          <a:xfrm>
            <a:off x="3251550"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9" name="object 59"/>
          <p:cNvSpPr/>
          <p:nvPr/>
        </p:nvSpPr>
        <p:spPr>
          <a:xfrm>
            <a:off x="3273088"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0" name="object 60"/>
          <p:cNvSpPr/>
          <p:nvPr/>
        </p:nvSpPr>
        <p:spPr>
          <a:xfrm>
            <a:off x="3294627"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1" name="object 61"/>
          <p:cNvSpPr/>
          <p:nvPr/>
        </p:nvSpPr>
        <p:spPr>
          <a:xfrm>
            <a:off x="331616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2" name="object 62"/>
          <p:cNvSpPr/>
          <p:nvPr/>
        </p:nvSpPr>
        <p:spPr>
          <a:xfrm>
            <a:off x="3337702" y="2824773"/>
            <a:ext cx="2519" cy="0"/>
          </a:xfrm>
          <a:custGeom>
            <a:avLst/>
            <a:gdLst/>
            <a:ahLst/>
            <a:cxnLst/>
            <a:rect l="l" t="t" r="r" b="b"/>
            <a:pathLst>
              <a:path w="1269">
                <a:moveTo>
                  <a:pt x="603" y="-3509"/>
                </a:moveTo>
                <a:lnTo>
                  <a:pt x="603"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3" name="object 63"/>
          <p:cNvSpPr/>
          <p:nvPr/>
        </p:nvSpPr>
        <p:spPr>
          <a:xfrm>
            <a:off x="3386563" y="2824773"/>
            <a:ext cx="16374" cy="0"/>
          </a:xfrm>
          <a:custGeom>
            <a:avLst/>
            <a:gdLst/>
            <a:ahLst/>
            <a:cxnLst/>
            <a:rect l="l" t="t" r="r" b="b"/>
            <a:pathLst>
              <a:path w="8255">
                <a:moveTo>
                  <a:pt x="0" y="0"/>
                </a:moveTo>
                <a:lnTo>
                  <a:pt x="794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4" name="object 64"/>
          <p:cNvSpPr/>
          <p:nvPr/>
        </p:nvSpPr>
        <p:spPr>
          <a:xfrm>
            <a:off x="3402315"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5" name="object 65"/>
          <p:cNvSpPr/>
          <p:nvPr/>
        </p:nvSpPr>
        <p:spPr>
          <a:xfrm>
            <a:off x="3423854"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6" name="object 66"/>
          <p:cNvSpPr/>
          <p:nvPr/>
        </p:nvSpPr>
        <p:spPr>
          <a:xfrm>
            <a:off x="3445392"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7" name="object 67"/>
          <p:cNvSpPr/>
          <p:nvPr/>
        </p:nvSpPr>
        <p:spPr>
          <a:xfrm>
            <a:off x="3466929" y="2824773"/>
            <a:ext cx="12595" cy="0"/>
          </a:xfrm>
          <a:custGeom>
            <a:avLst/>
            <a:gdLst/>
            <a:ahLst/>
            <a:cxnLst/>
            <a:rect l="l" t="t" r="r" b="b"/>
            <a:pathLst>
              <a:path w="6350">
                <a:moveTo>
                  <a:pt x="0" y="0"/>
                </a:moveTo>
                <a:lnTo>
                  <a:pt x="623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8" name="object 68"/>
          <p:cNvSpPr/>
          <p:nvPr/>
        </p:nvSpPr>
        <p:spPr>
          <a:xfrm>
            <a:off x="3525759" y="2824773"/>
            <a:ext cx="6298" cy="0"/>
          </a:xfrm>
          <a:custGeom>
            <a:avLst/>
            <a:gdLst/>
            <a:ahLst/>
            <a:cxnLst/>
            <a:rect l="l" t="t" r="r" b="b"/>
            <a:pathLst>
              <a:path w="3175">
                <a:moveTo>
                  <a:pt x="1457" y="-3509"/>
                </a:moveTo>
                <a:lnTo>
                  <a:pt x="1457"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9" name="object 69"/>
          <p:cNvSpPr/>
          <p:nvPr/>
        </p:nvSpPr>
        <p:spPr>
          <a:xfrm>
            <a:off x="353154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0" name="object 70"/>
          <p:cNvSpPr/>
          <p:nvPr/>
        </p:nvSpPr>
        <p:spPr>
          <a:xfrm>
            <a:off x="3553081"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1" name="object 71"/>
          <p:cNvSpPr/>
          <p:nvPr/>
        </p:nvSpPr>
        <p:spPr>
          <a:xfrm>
            <a:off x="3574620"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2" name="object 72"/>
          <p:cNvSpPr/>
          <p:nvPr/>
        </p:nvSpPr>
        <p:spPr>
          <a:xfrm>
            <a:off x="359615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3" name="object 73"/>
          <p:cNvSpPr/>
          <p:nvPr/>
        </p:nvSpPr>
        <p:spPr>
          <a:xfrm>
            <a:off x="3617695" y="2824773"/>
            <a:ext cx="1260" cy="0"/>
          </a:xfrm>
          <a:custGeom>
            <a:avLst/>
            <a:gdLst/>
            <a:ahLst/>
            <a:cxnLst/>
            <a:rect l="l" t="t" r="r" b="b"/>
            <a:pathLst>
              <a:path w="635">
                <a:moveTo>
                  <a:pt x="0" y="0"/>
                </a:moveTo>
                <a:lnTo>
                  <a:pt x="40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4" name="object 74"/>
          <p:cNvSpPr/>
          <p:nvPr/>
        </p:nvSpPr>
        <p:spPr>
          <a:xfrm>
            <a:off x="3664957" y="2824773"/>
            <a:ext cx="17633" cy="0"/>
          </a:xfrm>
          <a:custGeom>
            <a:avLst/>
            <a:gdLst/>
            <a:ahLst/>
            <a:cxnLst/>
            <a:rect l="l" t="t" r="r" b="b"/>
            <a:pathLst>
              <a:path w="8889">
                <a:moveTo>
                  <a:pt x="0" y="0"/>
                </a:moveTo>
                <a:lnTo>
                  <a:pt x="874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5" name="object 75"/>
          <p:cNvSpPr/>
          <p:nvPr/>
        </p:nvSpPr>
        <p:spPr>
          <a:xfrm>
            <a:off x="3682308"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6" name="object 76"/>
          <p:cNvSpPr/>
          <p:nvPr/>
        </p:nvSpPr>
        <p:spPr>
          <a:xfrm>
            <a:off x="3703847"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7" name="object 77"/>
          <p:cNvSpPr/>
          <p:nvPr/>
        </p:nvSpPr>
        <p:spPr>
          <a:xfrm>
            <a:off x="372538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8" name="object 78"/>
          <p:cNvSpPr/>
          <p:nvPr/>
        </p:nvSpPr>
        <p:spPr>
          <a:xfrm>
            <a:off x="3746922" y="2824773"/>
            <a:ext cx="11336" cy="0"/>
          </a:xfrm>
          <a:custGeom>
            <a:avLst/>
            <a:gdLst/>
            <a:ahLst/>
            <a:cxnLst/>
            <a:rect l="l" t="t" r="r" b="b"/>
            <a:pathLst>
              <a:path w="5714">
                <a:moveTo>
                  <a:pt x="0" y="0"/>
                </a:moveTo>
                <a:lnTo>
                  <a:pt x="542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9" name="object 79"/>
          <p:cNvSpPr/>
          <p:nvPr/>
        </p:nvSpPr>
        <p:spPr>
          <a:xfrm>
            <a:off x="3804157" y="2824773"/>
            <a:ext cx="7557" cy="0"/>
          </a:xfrm>
          <a:custGeom>
            <a:avLst/>
            <a:gdLst/>
            <a:ahLst/>
            <a:cxnLst/>
            <a:rect l="l" t="t" r="r" b="b"/>
            <a:pathLst>
              <a:path w="3810">
                <a:moveTo>
                  <a:pt x="0" y="0"/>
                </a:moveTo>
                <a:lnTo>
                  <a:pt x="3720"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0" name="object 80"/>
          <p:cNvSpPr/>
          <p:nvPr/>
        </p:nvSpPr>
        <p:spPr>
          <a:xfrm>
            <a:off x="3811535" y="2824773"/>
            <a:ext cx="22671" cy="0"/>
          </a:xfrm>
          <a:custGeom>
            <a:avLst/>
            <a:gdLst/>
            <a:ahLst/>
            <a:cxnLst/>
            <a:rect l="l" t="t" r="r" b="b"/>
            <a:pathLst>
              <a:path w="11430">
                <a:moveTo>
                  <a:pt x="0" y="0"/>
                </a:moveTo>
                <a:lnTo>
                  <a:pt x="1095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1" name="object 81"/>
          <p:cNvSpPr/>
          <p:nvPr/>
        </p:nvSpPr>
        <p:spPr>
          <a:xfrm>
            <a:off x="3833272"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2" name="object 82"/>
          <p:cNvSpPr/>
          <p:nvPr/>
        </p:nvSpPr>
        <p:spPr>
          <a:xfrm>
            <a:off x="3854809"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3" name="object 83"/>
          <p:cNvSpPr/>
          <p:nvPr/>
        </p:nvSpPr>
        <p:spPr>
          <a:xfrm>
            <a:off x="3876350" y="2824773"/>
            <a:ext cx="21412" cy="0"/>
          </a:xfrm>
          <a:custGeom>
            <a:avLst/>
            <a:gdLst/>
            <a:ahLst/>
            <a:cxnLst/>
            <a:rect l="l" t="t" r="r" b="b"/>
            <a:pathLst>
              <a:path w="10794">
                <a:moveTo>
                  <a:pt x="0" y="0"/>
                </a:moveTo>
                <a:lnTo>
                  <a:pt x="10356"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4" name="object 84"/>
          <p:cNvSpPr/>
          <p:nvPr/>
        </p:nvSpPr>
        <p:spPr>
          <a:xfrm>
            <a:off x="3943355" y="2824773"/>
            <a:ext cx="20152" cy="0"/>
          </a:xfrm>
          <a:custGeom>
            <a:avLst/>
            <a:gdLst/>
            <a:ahLst/>
            <a:cxnLst/>
            <a:rect l="l" t="t" r="r" b="b"/>
            <a:pathLst>
              <a:path w="10160">
                <a:moveTo>
                  <a:pt x="0" y="0"/>
                </a:moveTo>
                <a:lnTo>
                  <a:pt x="96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5" name="object 85"/>
          <p:cNvSpPr/>
          <p:nvPr/>
        </p:nvSpPr>
        <p:spPr>
          <a:xfrm>
            <a:off x="3962499"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6" name="object 86"/>
          <p:cNvSpPr/>
          <p:nvPr/>
        </p:nvSpPr>
        <p:spPr>
          <a:xfrm>
            <a:off x="398403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7" name="object 87"/>
          <p:cNvSpPr/>
          <p:nvPr/>
        </p:nvSpPr>
        <p:spPr>
          <a:xfrm>
            <a:off x="4005574"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8" name="object 88"/>
          <p:cNvSpPr/>
          <p:nvPr/>
        </p:nvSpPr>
        <p:spPr>
          <a:xfrm>
            <a:off x="4027113" y="2824773"/>
            <a:ext cx="10076" cy="0"/>
          </a:xfrm>
          <a:custGeom>
            <a:avLst/>
            <a:gdLst/>
            <a:ahLst/>
            <a:cxnLst/>
            <a:rect l="l" t="t" r="r" b="b"/>
            <a:pathLst>
              <a:path w="5080">
                <a:moveTo>
                  <a:pt x="0" y="0"/>
                </a:moveTo>
                <a:lnTo>
                  <a:pt x="452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9" name="object 89"/>
          <p:cNvSpPr/>
          <p:nvPr/>
        </p:nvSpPr>
        <p:spPr>
          <a:xfrm>
            <a:off x="4082553" y="2824773"/>
            <a:ext cx="10076" cy="0"/>
          </a:xfrm>
          <a:custGeom>
            <a:avLst/>
            <a:gdLst/>
            <a:ahLst/>
            <a:cxnLst/>
            <a:rect l="l" t="t" r="r" b="b"/>
            <a:pathLst>
              <a:path w="5080">
                <a:moveTo>
                  <a:pt x="0" y="0"/>
                </a:moveTo>
                <a:lnTo>
                  <a:pt x="4624"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0" name="object 90"/>
          <p:cNvSpPr/>
          <p:nvPr/>
        </p:nvSpPr>
        <p:spPr>
          <a:xfrm>
            <a:off x="4091724"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1" name="object 91"/>
          <p:cNvSpPr/>
          <p:nvPr/>
        </p:nvSpPr>
        <p:spPr>
          <a:xfrm>
            <a:off x="411326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2" name="object 92"/>
          <p:cNvSpPr/>
          <p:nvPr/>
        </p:nvSpPr>
        <p:spPr>
          <a:xfrm>
            <a:off x="4134801"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3" name="object 93"/>
          <p:cNvSpPr/>
          <p:nvPr/>
        </p:nvSpPr>
        <p:spPr>
          <a:xfrm>
            <a:off x="4156338" y="2824773"/>
            <a:ext cx="20152" cy="0"/>
          </a:xfrm>
          <a:custGeom>
            <a:avLst/>
            <a:gdLst/>
            <a:ahLst/>
            <a:cxnLst/>
            <a:rect l="l" t="t" r="r" b="b"/>
            <a:pathLst>
              <a:path w="10160">
                <a:moveTo>
                  <a:pt x="0" y="0"/>
                </a:moveTo>
                <a:lnTo>
                  <a:pt x="9551"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4" name="object 94"/>
          <p:cNvSpPr/>
          <p:nvPr/>
        </p:nvSpPr>
        <p:spPr>
          <a:xfrm>
            <a:off x="4221752" y="2824773"/>
            <a:ext cx="21412" cy="0"/>
          </a:xfrm>
          <a:custGeom>
            <a:avLst/>
            <a:gdLst/>
            <a:ahLst/>
            <a:cxnLst/>
            <a:rect l="l" t="t" r="r" b="b"/>
            <a:pathLst>
              <a:path w="10794">
                <a:moveTo>
                  <a:pt x="0" y="0"/>
                </a:moveTo>
                <a:lnTo>
                  <a:pt x="10456"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5" name="object 95"/>
          <p:cNvSpPr/>
          <p:nvPr/>
        </p:nvSpPr>
        <p:spPr>
          <a:xfrm>
            <a:off x="4242490"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6" name="object 96"/>
          <p:cNvSpPr/>
          <p:nvPr/>
        </p:nvSpPr>
        <p:spPr>
          <a:xfrm>
            <a:off x="4264028"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7" name="object 97"/>
          <p:cNvSpPr/>
          <p:nvPr/>
        </p:nvSpPr>
        <p:spPr>
          <a:xfrm>
            <a:off x="4285565"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8" name="object 98"/>
          <p:cNvSpPr/>
          <p:nvPr/>
        </p:nvSpPr>
        <p:spPr>
          <a:xfrm>
            <a:off x="4307106" y="2824773"/>
            <a:ext cx="8817" cy="0"/>
          </a:xfrm>
          <a:custGeom>
            <a:avLst/>
            <a:gdLst/>
            <a:ahLst/>
            <a:cxnLst/>
            <a:rect l="l" t="t" r="r" b="b"/>
            <a:pathLst>
              <a:path w="4444">
                <a:moveTo>
                  <a:pt x="0" y="0"/>
                </a:moveTo>
                <a:lnTo>
                  <a:pt x="3820"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9" name="object 99"/>
          <p:cNvSpPr/>
          <p:nvPr/>
        </p:nvSpPr>
        <p:spPr>
          <a:xfrm>
            <a:off x="4360952" y="2824773"/>
            <a:ext cx="11336" cy="0"/>
          </a:xfrm>
          <a:custGeom>
            <a:avLst/>
            <a:gdLst/>
            <a:ahLst/>
            <a:cxnLst/>
            <a:rect l="l" t="t" r="r" b="b"/>
            <a:pathLst>
              <a:path w="5714">
                <a:moveTo>
                  <a:pt x="0" y="0"/>
                </a:moveTo>
                <a:lnTo>
                  <a:pt x="542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0" name="object 100"/>
          <p:cNvSpPr/>
          <p:nvPr/>
        </p:nvSpPr>
        <p:spPr>
          <a:xfrm>
            <a:off x="4371717" y="2824773"/>
            <a:ext cx="22671" cy="0"/>
          </a:xfrm>
          <a:custGeom>
            <a:avLst/>
            <a:gdLst/>
            <a:ahLst/>
            <a:cxnLst/>
            <a:rect l="l" t="t" r="r" b="b"/>
            <a:pathLst>
              <a:path w="11430">
                <a:moveTo>
                  <a:pt x="0" y="0"/>
                </a:moveTo>
                <a:lnTo>
                  <a:pt x="1095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1" name="object 101"/>
          <p:cNvSpPr/>
          <p:nvPr/>
        </p:nvSpPr>
        <p:spPr>
          <a:xfrm>
            <a:off x="4393456"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2" name="object 102"/>
          <p:cNvSpPr/>
          <p:nvPr/>
        </p:nvSpPr>
        <p:spPr>
          <a:xfrm>
            <a:off x="4414992"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3" name="object 103"/>
          <p:cNvSpPr/>
          <p:nvPr/>
        </p:nvSpPr>
        <p:spPr>
          <a:xfrm>
            <a:off x="4436531" y="2824773"/>
            <a:ext cx="17633" cy="0"/>
          </a:xfrm>
          <a:custGeom>
            <a:avLst/>
            <a:gdLst/>
            <a:ahLst/>
            <a:cxnLst/>
            <a:rect l="l" t="t" r="r" b="b"/>
            <a:pathLst>
              <a:path w="8889">
                <a:moveTo>
                  <a:pt x="0" y="0"/>
                </a:moveTo>
                <a:lnTo>
                  <a:pt x="874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4" name="object 104"/>
          <p:cNvSpPr/>
          <p:nvPr/>
        </p:nvSpPr>
        <p:spPr>
          <a:xfrm>
            <a:off x="4500150" y="2824773"/>
            <a:ext cx="1260" cy="0"/>
          </a:xfrm>
          <a:custGeom>
            <a:avLst/>
            <a:gdLst/>
            <a:ahLst/>
            <a:cxnLst/>
            <a:rect l="l" t="t" r="r" b="b"/>
            <a:pathLst>
              <a:path w="635">
                <a:moveTo>
                  <a:pt x="0" y="0"/>
                </a:moveTo>
                <a:lnTo>
                  <a:pt x="50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5" name="object 105"/>
          <p:cNvSpPr/>
          <p:nvPr/>
        </p:nvSpPr>
        <p:spPr>
          <a:xfrm>
            <a:off x="450114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6" name="object 106"/>
          <p:cNvSpPr/>
          <p:nvPr/>
        </p:nvSpPr>
        <p:spPr>
          <a:xfrm>
            <a:off x="4522683"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7" name="object 107"/>
          <p:cNvSpPr/>
          <p:nvPr/>
        </p:nvSpPr>
        <p:spPr>
          <a:xfrm>
            <a:off x="4544220"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8" name="object 108"/>
          <p:cNvSpPr/>
          <p:nvPr/>
        </p:nvSpPr>
        <p:spPr>
          <a:xfrm>
            <a:off x="4565758"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9" name="object 109"/>
          <p:cNvSpPr/>
          <p:nvPr/>
        </p:nvSpPr>
        <p:spPr>
          <a:xfrm>
            <a:off x="4587297" y="2824773"/>
            <a:ext cx="6298" cy="0"/>
          </a:xfrm>
          <a:custGeom>
            <a:avLst/>
            <a:gdLst/>
            <a:ahLst/>
            <a:cxnLst/>
            <a:rect l="l" t="t" r="r" b="b"/>
            <a:pathLst>
              <a:path w="3175">
                <a:moveTo>
                  <a:pt x="1457" y="-3509"/>
                </a:moveTo>
                <a:lnTo>
                  <a:pt x="1457"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0" name="object 110"/>
          <p:cNvSpPr/>
          <p:nvPr/>
        </p:nvSpPr>
        <p:spPr>
          <a:xfrm>
            <a:off x="4639545" y="2824773"/>
            <a:ext cx="12595" cy="0"/>
          </a:xfrm>
          <a:custGeom>
            <a:avLst/>
            <a:gdLst/>
            <a:ahLst/>
            <a:cxnLst/>
            <a:rect l="l" t="t" r="r" b="b"/>
            <a:pathLst>
              <a:path w="6350">
                <a:moveTo>
                  <a:pt x="0" y="0"/>
                </a:moveTo>
                <a:lnTo>
                  <a:pt x="623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1" name="object 111"/>
          <p:cNvSpPr/>
          <p:nvPr/>
        </p:nvSpPr>
        <p:spPr>
          <a:xfrm>
            <a:off x="4651910"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2" name="object 112"/>
          <p:cNvSpPr/>
          <p:nvPr/>
        </p:nvSpPr>
        <p:spPr>
          <a:xfrm>
            <a:off x="4673447"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3" name="object 113"/>
          <p:cNvSpPr/>
          <p:nvPr/>
        </p:nvSpPr>
        <p:spPr>
          <a:xfrm>
            <a:off x="4694985"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4" name="object 114"/>
          <p:cNvSpPr/>
          <p:nvPr/>
        </p:nvSpPr>
        <p:spPr>
          <a:xfrm>
            <a:off x="4716524" y="2824773"/>
            <a:ext cx="16374" cy="0"/>
          </a:xfrm>
          <a:custGeom>
            <a:avLst/>
            <a:gdLst/>
            <a:ahLst/>
            <a:cxnLst/>
            <a:rect l="l" t="t" r="r" b="b"/>
            <a:pathLst>
              <a:path w="8255">
                <a:moveTo>
                  <a:pt x="0" y="0"/>
                </a:moveTo>
                <a:lnTo>
                  <a:pt x="794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5" name="object 115"/>
          <p:cNvSpPr/>
          <p:nvPr/>
        </p:nvSpPr>
        <p:spPr>
          <a:xfrm>
            <a:off x="4778743" y="2824773"/>
            <a:ext cx="2519" cy="0"/>
          </a:xfrm>
          <a:custGeom>
            <a:avLst/>
            <a:gdLst/>
            <a:ahLst/>
            <a:cxnLst/>
            <a:rect l="l" t="t" r="r" b="b"/>
            <a:pathLst>
              <a:path w="1269">
                <a:moveTo>
                  <a:pt x="603" y="-3509"/>
                </a:moveTo>
                <a:lnTo>
                  <a:pt x="603"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6" name="object 116"/>
          <p:cNvSpPr/>
          <p:nvPr/>
        </p:nvSpPr>
        <p:spPr>
          <a:xfrm>
            <a:off x="4781137"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7" name="object 117"/>
          <p:cNvSpPr/>
          <p:nvPr/>
        </p:nvSpPr>
        <p:spPr>
          <a:xfrm>
            <a:off x="4802674"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8" name="object 118"/>
          <p:cNvSpPr/>
          <p:nvPr/>
        </p:nvSpPr>
        <p:spPr>
          <a:xfrm>
            <a:off x="4824212"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9" name="object 119"/>
          <p:cNvSpPr/>
          <p:nvPr/>
        </p:nvSpPr>
        <p:spPr>
          <a:xfrm>
            <a:off x="4845751"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0" name="object 120"/>
          <p:cNvSpPr/>
          <p:nvPr/>
        </p:nvSpPr>
        <p:spPr>
          <a:xfrm>
            <a:off x="4867287" y="2824773"/>
            <a:ext cx="5038" cy="0"/>
          </a:xfrm>
          <a:custGeom>
            <a:avLst/>
            <a:gdLst/>
            <a:ahLst/>
            <a:cxnLst/>
            <a:rect l="l" t="t" r="r" b="b"/>
            <a:pathLst>
              <a:path w="2539">
                <a:moveTo>
                  <a:pt x="1055" y="-3509"/>
                </a:moveTo>
                <a:lnTo>
                  <a:pt x="1055"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1" name="object 121"/>
          <p:cNvSpPr/>
          <p:nvPr/>
        </p:nvSpPr>
        <p:spPr>
          <a:xfrm>
            <a:off x="4917941" y="2824773"/>
            <a:ext cx="15114" cy="0"/>
          </a:xfrm>
          <a:custGeom>
            <a:avLst/>
            <a:gdLst/>
            <a:ahLst/>
            <a:cxnLst/>
            <a:rect l="l" t="t" r="r" b="b"/>
            <a:pathLst>
              <a:path w="7619">
                <a:moveTo>
                  <a:pt x="0" y="0"/>
                </a:moveTo>
                <a:lnTo>
                  <a:pt x="703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2" name="object 122"/>
          <p:cNvSpPr/>
          <p:nvPr/>
        </p:nvSpPr>
        <p:spPr>
          <a:xfrm>
            <a:off x="4931901" y="2824773"/>
            <a:ext cx="22671" cy="0"/>
          </a:xfrm>
          <a:custGeom>
            <a:avLst/>
            <a:gdLst/>
            <a:ahLst/>
            <a:cxnLst/>
            <a:rect l="l" t="t" r="r" b="b"/>
            <a:pathLst>
              <a:path w="11430">
                <a:moveTo>
                  <a:pt x="0" y="0"/>
                </a:moveTo>
                <a:lnTo>
                  <a:pt x="1095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3" name="object 123"/>
          <p:cNvSpPr/>
          <p:nvPr/>
        </p:nvSpPr>
        <p:spPr>
          <a:xfrm>
            <a:off x="4953638"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4" name="object 124"/>
          <p:cNvSpPr/>
          <p:nvPr/>
        </p:nvSpPr>
        <p:spPr>
          <a:xfrm>
            <a:off x="4975176"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5" name="object 125"/>
          <p:cNvSpPr/>
          <p:nvPr/>
        </p:nvSpPr>
        <p:spPr>
          <a:xfrm>
            <a:off x="4996713" y="2824773"/>
            <a:ext cx="15114" cy="0"/>
          </a:xfrm>
          <a:custGeom>
            <a:avLst/>
            <a:gdLst/>
            <a:ahLst/>
            <a:cxnLst/>
            <a:rect l="l" t="t" r="r" b="b"/>
            <a:pathLst>
              <a:path w="7619">
                <a:moveTo>
                  <a:pt x="0" y="0"/>
                </a:moveTo>
                <a:lnTo>
                  <a:pt x="703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6" name="object 126"/>
          <p:cNvSpPr/>
          <p:nvPr/>
        </p:nvSpPr>
        <p:spPr>
          <a:xfrm>
            <a:off x="5057139" y="2824773"/>
            <a:ext cx="5038" cy="0"/>
          </a:xfrm>
          <a:custGeom>
            <a:avLst/>
            <a:gdLst/>
            <a:ahLst/>
            <a:cxnLst/>
            <a:rect l="l" t="t" r="r" b="b"/>
            <a:pathLst>
              <a:path w="2539">
                <a:moveTo>
                  <a:pt x="1055" y="-3509"/>
                </a:moveTo>
                <a:lnTo>
                  <a:pt x="1055"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7" name="object 127"/>
          <p:cNvSpPr/>
          <p:nvPr/>
        </p:nvSpPr>
        <p:spPr>
          <a:xfrm>
            <a:off x="506132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8" name="object 128"/>
          <p:cNvSpPr/>
          <p:nvPr/>
        </p:nvSpPr>
        <p:spPr>
          <a:xfrm>
            <a:off x="5082865"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9" name="object 129"/>
          <p:cNvSpPr/>
          <p:nvPr/>
        </p:nvSpPr>
        <p:spPr>
          <a:xfrm>
            <a:off x="5104403"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0" name="object 130"/>
          <p:cNvSpPr/>
          <p:nvPr/>
        </p:nvSpPr>
        <p:spPr>
          <a:xfrm>
            <a:off x="5125940"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1" name="object 131"/>
          <p:cNvSpPr/>
          <p:nvPr/>
        </p:nvSpPr>
        <p:spPr>
          <a:xfrm>
            <a:off x="5147478" y="2824773"/>
            <a:ext cx="2519" cy="0"/>
          </a:xfrm>
          <a:custGeom>
            <a:avLst/>
            <a:gdLst/>
            <a:ahLst/>
            <a:cxnLst/>
            <a:rect l="l" t="t" r="r" b="b"/>
            <a:pathLst>
              <a:path w="1269">
                <a:moveTo>
                  <a:pt x="603" y="-3509"/>
                </a:moveTo>
                <a:lnTo>
                  <a:pt x="603"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2" name="object 132"/>
          <p:cNvSpPr/>
          <p:nvPr/>
        </p:nvSpPr>
        <p:spPr>
          <a:xfrm>
            <a:off x="5196340" y="2824773"/>
            <a:ext cx="16374" cy="0"/>
          </a:xfrm>
          <a:custGeom>
            <a:avLst/>
            <a:gdLst/>
            <a:ahLst/>
            <a:cxnLst/>
            <a:rect l="l" t="t" r="r" b="b"/>
            <a:pathLst>
              <a:path w="8255">
                <a:moveTo>
                  <a:pt x="0" y="0"/>
                </a:moveTo>
                <a:lnTo>
                  <a:pt x="794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3" name="object 133"/>
          <p:cNvSpPr/>
          <p:nvPr/>
        </p:nvSpPr>
        <p:spPr>
          <a:xfrm>
            <a:off x="5212092"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4" name="object 134"/>
          <p:cNvSpPr/>
          <p:nvPr/>
        </p:nvSpPr>
        <p:spPr>
          <a:xfrm>
            <a:off x="5233630"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5" name="object 135"/>
          <p:cNvSpPr/>
          <p:nvPr/>
        </p:nvSpPr>
        <p:spPr>
          <a:xfrm>
            <a:off x="5255167"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6" name="object 136"/>
          <p:cNvSpPr/>
          <p:nvPr/>
        </p:nvSpPr>
        <p:spPr>
          <a:xfrm>
            <a:off x="5276705" y="2824773"/>
            <a:ext cx="12595" cy="0"/>
          </a:xfrm>
          <a:custGeom>
            <a:avLst/>
            <a:gdLst/>
            <a:ahLst/>
            <a:cxnLst/>
            <a:rect l="l" t="t" r="r" b="b"/>
            <a:pathLst>
              <a:path w="6350">
                <a:moveTo>
                  <a:pt x="0" y="0"/>
                </a:moveTo>
                <a:lnTo>
                  <a:pt x="623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7" name="object 137"/>
          <p:cNvSpPr/>
          <p:nvPr/>
        </p:nvSpPr>
        <p:spPr>
          <a:xfrm>
            <a:off x="5335538" y="2824773"/>
            <a:ext cx="6298" cy="0"/>
          </a:xfrm>
          <a:custGeom>
            <a:avLst/>
            <a:gdLst/>
            <a:ahLst/>
            <a:cxnLst/>
            <a:rect l="l" t="t" r="r" b="b"/>
            <a:pathLst>
              <a:path w="3175">
                <a:moveTo>
                  <a:pt x="1457" y="-3509"/>
                </a:moveTo>
                <a:lnTo>
                  <a:pt x="1457"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8" name="object 138"/>
          <p:cNvSpPr/>
          <p:nvPr/>
        </p:nvSpPr>
        <p:spPr>
          <a:xfrm>
            <a:off x="5341319"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9" name="object 139"/>
          <p:cNvSpPr/>
          <p:nvPr/>
        </p:nvSpPr>
        <p:spPr>
          <a:xfrm>
            <a:off x="5362858"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0" name="object 140"/>
          <p:cNvSpPr/>
          <p:nvPr/>
        </p:nvSpPr>
        <p:spPr>
          <a:xfrm>
            <a:off x="5384394"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1" name="object 141"/>
          <p:cNvSpPr/>
          <p:nvPr/>
        </p:nvSpPr>
        <p:spPr>
          <a:xfrm>
            <a:off x="540593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2" name="object 142"/>
          <p:cNvSpPr/>
          <p:nvPr/>
        </p:nvSpPr>
        <p:spPr>
          <a:xfrm>
            <a:off x="5427474" y="2824773"/>
            <a:ext cx="1260" cy="0"/>
          </a:xfrm>
          <a:custGeom>
            <a:avLst/>
            <a:gdLst/>
            <a:ahLst/>
            <a:cxnLst/>
            <a:rect l="l" t="t" r="r" b="b"/>
            <a:pathLst>
              <a:path w="635">
                <a:moveTo>
                  <a:pt x="0" y="0"/>
                </a:moveTo>
                <a:lnTo>
                  <a:pt x="40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3" name="object 143"/>
          <p:cNvSpPr/>
          <p:nvPr/>
        </p:nvSpPr>
        <p:spPr>
          <a:xfrm>
            <a:off x="5474735" y="2824773"/>
            <a:ext cx="17633" cy="0"/>
          </a:xfrm>
          <a:custGeom>
            <a:avLst/>
            <a:gdLst/>
            <a:ahLst/>
            <a:cxnLst/>
            <a:rect l="l" t="t" r="r" b="b"/>
            <a:pathLst>
              <a:path w="8889">
                <a:moveTo>
                  <a:pt x="0" y="0"/>
                </a:moveTo>
                <a:lnTo>
                  <a:pt x="874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4" name="object 144"/>
          <p:cNvSpPr/>
          <p:nvPr/>
        </p:nvSpPr>
        <p:spPr>
          <a:xfrm>
            <a:off x="5492085"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5" name="object 145"/>
          <p:cNvSpPr/>
          <p:nvPr/>
        </p:nvSpPr>
        <p:spPr>
          <a:xfrm>
            <a:off x="5513621" y="2824773"/>
            <a:ext cx="22671" cy="0"/>
          </a:xfrm>
          <a:custGeom>
            <a:avLst/>
            <a:gdLst/>
            <a:ahLst/>
            <a:cxnLst/>
            <a:rect l="l" t="t" r="r" b="b"/>
            <a:pathLst>
              <a:path w="11430">
                <a:moveTo>
                  <a:pt x="0" y="0"/>
                </a:moveTo>
                <a:lnTo>
                  <a:pt x="1095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6" name="object 146"/>
          <p:cNvSpPr/>
          <p:nvPr/>
        </p:nvSpPr>
        <p:spPr>
          <a:xfrm>
            <a:off x="5535360"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7" name="object 147"/>
          <p:cNvSpPr/>
          <p:nvPr/>
        </p:nvSpPr>
        <p:spPr>
          <a:xfrm>
            <a:off x="5556899" y="2824773"/>
            <a:ext cx="11336" cy="0"/>
          </a:xfrm>
          <a:custGeom>
            <a:avLst/>
            <a:gdLst/>
            <a:ahLst/>
            <a:cxnLst/>
            <a:rect l="l" t="t" r="r" b="b"/>
            <a:pathLst>
              <a:path w="5714">
                <a:moveTo>
                  <a:pt x="0" y="0"/>
                </a:moveTo>
                <a:lnTo>
                  <a:pt x="532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8" name="object 148"/>
          <p:cNvSpPr/>
          <p:nvPr/>
        </p:nvSpPr>
        <p:spPr>
          <a:xfrm>
            <a:off x="5613936" y="2824773"/>
            <a:ext cx="8817" cy="0"/>
          </a:xfrm>
          <a:custGeom>
            <a:avLst/>
            <a:gdLst/>
            <a:ahLst/>
            <a:cxnLst/>
            <a:rect l="l" t="t" r="r" b="b"/>
            <a:pathLst>
              <a:path w="4444">
                <a:moveTo>
                  <a:pt x="0" y="0"/>
                </a:moveTo>
                <a:lnTo>
                  <a:pt x="3820"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9" name="object 149"/>
          <p:cNvSpPr/>
          <p:nvPr/>
        </p:nvSpPr>
        <p:spPr>
          <a:xfrm>
            <a:off x="5621512"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0" name="object 150"/>
          <p:cNvSpPr/>
          <p:nvPr/>
        </p:nvSpPr>
        <p:spPr>
          <a:xfrm>
            <a:off x="5643049"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1" name="object 151"/>
          <p:cNvSpPr/>
          <p:nvPr/>
        </p:nvSpPr>
        <p:spPr>
          <a:xfrm>
            <a:off x="5664587"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2" name="object 152"/>
          <p:cNvSpPr/>
          <p:nvPr/>
        </p:nvSpPr>
        <p:spPr>
          <a:xfrm>
            <a:off x="5686126" y="2824773"/>
            <a:ext cx="21412" cy="0"/>
          </a:xfrm>
          <a:custGeom>
            <a:avLst/>
            <a:gdLst/>
            <a:ahLst/>
            <a:cxnLst/>
            <a:rect l="l" t="t" r="r" b="b"/>
            <a:pathLst>
              <a:path w="10794">
                <a:moveTo>
                  <a:pt x="0" y="0"/>
                </a:moveTo>
                <a:lnTo>
                  <a:pt x="10355"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3" name="object 153"/>
          <p:cNvSpPr/>
          <p:nvPr/>
        </p:nvSpPr>
        <p:spPr>
          <a:xfrm>
            <a:off x="5753129" y="2824773"/>
            <a:ext cx="20152" cy="0"/>
          </a:xfrm>
          <a:custGeom>
            <a:avLst/>
            <a:gdLst/>
            <a:ahLst/>
            <a:cxnLst/>
            <a:rect l="l" t="t" r="r" b="b"/>
            <a:pathLst>
              <a:path w="10160">
                <a:moveTo>
                  <a:pt x="0" y="0"/>
                </a:moveTo>
                <a:lnTo>
                  <a:pt x="96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4" name="object 154"/>
          <p:cNvSpPr/>
          <p:nvPr/>
        </p:nvSpPr>
        <p:spPr>
          <a:xfrm>
            <a:off x="577227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5" name="object 155"/>
          <p:cNvSpPr/>
          <p:nvPr/>
        </p:nvSpPr>
        <p:spPr>
          <a:xfrm>
            <a:off x="5793814"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6" name="object 156"/>
          <p:cNvSpPr/>
          <p:nvPr/>
        </p:nvSpPr>
        <p:spPr>
          <a:xfrm>
            <a:off x="5815351"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7" name="object 157"/>
          <p:cNvSpPr/>
          <p:nvPr/>
        </p:nvSpPr>
        <p:spPr>
          <a:xfrm>
            <a:off x="5836889" y="2824773"/>
            <a:ext cx="10076" cy="0"/>
          </a:xfrm>
          <a:custGeom>
            <a:avLst/>
            <a:gdLst/>
            <a:ahLst/>
            <a:cxnLst/>
            <a:rect l="l" t="t" r="r" b="b"/>
            <a:pathLst>
              <a:path w="5080">
                <a:moveTo>
                  <a:pt x="0" y="0"/>
                </a:moveTo>
                <a:lnTo>
                  <a:pt x="4625"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8" name="object 158"/>
          <p:cNvSpPr/>
          <p:nvPr/>
        </p:nvSpPr>
        <p:spPr>
          <a:xfrm>
            <a:off x="5892327" y="2824773"/>
            <a:ext cx="10076" cy="0"/>
          </a:xfrm>
          <a:custGeom>
            <a:avLst/>
            <a:gdLst/>
            <a:ahLst/>
            <a:cxnLst/>
            <a:rect l="l" t="t" r="r" b="b"/>
            <a:pathLst>
              <a:path w="5080">
                <a:moveTo>
                  <a:pt x="0" y="0"/>
                </a:moveTo>
                <a:lnTo>
                  <a:pt x="4625"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9" name="object 159"/>
          <p:cNvSpPr/>
          <p:nvPr/>
        </p:nvSpPr>
        <p:spPr>
          <a:xfrm>
            <a:off x="5901503"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0" name="object 160"/>
          <p:cNvSpPr/>
          <p:nvPr/>
        </p:nvSpPr>
        <p:spPr>
          <a:xfrm>
            <a:off x="5923041"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1" name="object 161"/>
          <p:cNvSpPr/>
          <p:nvPr/>
        </p:nvSpPr>
        <p:spPr>
          <a:xfrm>
            <a:off x="594457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2" name="object 162"/>
          <p:cNvSpPr/>
          <p:nvPr/>
        </p:nvSpPr>
        <p:spPr>
          <a:xfrm>
            <a:off x="5966114" y="2824773"/>
            <a:ext cx="20152" cy="0"/>
          </a:xfrm>
          <a:custGeom>
            <a:avLst/>
            <a:gdLst/>
            <a:ahLst/>
            <a:cxnLst/>
            <a:rect l="l" t="t" r="r" b="b"/>
            <a:pathLst>
              <a:path w="10160">
                <a:moveTo>
                  <a:pt x="0" y="0"/>
                </a:moveTo>
                <a:lnTo>
                  <a:pt x="96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3" name="object 163"/>
          <p:cNvSpPr/>
          <p:nvPr/>
        </p:nvSpPr>
        <p:spPr>
          <a:xfrm>
            <a:off x="6031528" y="2824773"/>
            <a:ext cx="21412" cy="0"/>
          </a:xfrm>
          <a:custGeom>
            <a:avLst/>
            <a:gdLst/>
            <a:ahLst/>
            <a:cxnLst/>
            <a:rect l="l" t="t" r="r" b="b"/>
            <a:pathLst>
              <a:path w="10794">
                <a:moveTo>
                  <a:pt x="0" y="0"/>
                </a:moveTo>
                <a:lnTo>
                  <a:pt x="10456"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4" name="object 164"/>
          <p:cNvSpPr/>
          <p:nvPr/>
        </p:nvSpPr>
        <p:spPr>
          <a:xfrm>
            <a:off x="6052266"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5" name="object 165"/>
          <p:cNvSpPr/>
          <p:nvPr/>
        </p:nvSpPr>
        <p:spPr>
          <a:xfrm>
            <a:off x="6073803" y="2824773"/>
            <a:ext cx="22671" cy="0"/>
          </a:xfrm>
          <a:custGeom>
            <a:avLst/>
            <a:gdLst/>
            <a:ahLst/>
            <a:cxnLst/>
            <a:rect l="l" t="t" r="r" b="b"/>
            <a:pathLst>
              <a:path w="11430">
                <a:moveTo>
                  <a:pt x="0" y="0"/>
                </a:moveTo>
                <a:lnTo>
                  <a:pt x="1095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6" name="object 166"/>
          <p:cNvSpPr/>
          <p:nvPr/>
        </p:nvSpPr>
        <p:spPr>
          <a:xfrm>
            <a:off x="6095542"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7" name="object 167"/>
          <p:cNvSpPr/>
          <p:nvPr/>
        </p:nvSpPr>
        <p:spPr>
          <a:xfrm>
            <a:off x="6117080" y="2824773"/>
            <a:ext cx="7557" cy="0"/>
          </a:xfrm>
          <a:custGeom>
            <a:avLst/>
            <a:gdLst/>
            <a:ahLst/>
            <a:cxnLst/>
            <a:rect l="l" t="t" r="r" b="b"/>
            <a:pathLst>
              <a:path w="3810">
                <a:moveTo>
                  <a:pt x="0" y="0"/>
                </a:moveTo>
                <a:lnTo>
                  <a:pt x="3720"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8" name="object 168"/>
          <p:cNvSpPr/>
          <p:nvPr/>
        </p:nvSpPr>
        <p:spPr>
          <a:xfrm>
            <a:off x="6170926" y="2824773"/>
            <a:ext cx="11336" cy="0"/>
          </a:xfrm>
          <a:custGeom>
            <a:avLst/>
            <a:gdLst/>
            <a:ahLst/>
            <a:cxnLst/>
            <a:rect l="l" t="t" r="r" b="b"/>
            <a:pathLst>
              <a:path w="5714">
                <a:moveTo>
                  <a:pt x="0" y="0"/>
                </a:moveTo>
                <a:lnTo>
                  <a:pt x="542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9" name="object 169"/>
          <p:cNvSpPr/>
          <p:nvPr/>
        </p:nvSpPr>
        <p:spPr>
          <a:xfrm>
            <a:off x="6181694"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0" name="object 170"/>
          <p:cNvSpPr/>
          <p:nvPr/>
        </p:nvSpPr>
        <p:spPr>
          <a:xfrm>
            <a:off x="6203230"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1" name="object 171"/>
          <p:cNvSpPr/>
          <p:nvPr/>
        </p:nvSpPr>
        <p:spPr>
          <a:xfrm>
            <a:off x="6224769"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2" name="object 172"/>
          <p:cNvSpPr/>
          <p:nvPr/>
        </p:nvSpPr>
        <p:spPr>
          <a:xfrm>
            <a:off x="6246307" y="2824773"/>
            <a:ext cx="17633" cy="0"/>
          </a:xfrm>
          <a:custGeom>
            <a:avLst/>
            <a:gdLst/>
            <a:ahLst/>
            <a:cxnLst/>
            <a:rect l="l" t="t" r="r" b="b"/>
            <a:pathLst>
              <a:path w="8889">
                <a:moveTo>
                  <a:pt x="0" y="0"/>
                </a:moveTo>
                <a:lnTo>
                  <a:pt x="8746"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3" name="object 173"/>
          <p:cNvSpPr/>
          <p:nvPr/>
        </p:nvSpPr>
        <p:spPr>
          <a:xfrm>
            <a:off x="6310124" y="2824773"/>
            <a:ext cx="1260" cy="0"/>
          </a:xfrm>
          <a:custGeom>
            <a:avLst/>
            <a:gdLst/>
            <a:ahLst/>
            <a:cxnLst/>
            <a:rect l="l" t="t" r="r" b="b"/>
            <a:pathLst>
              <a:path w="635">
                <a:moveTo>
                  <a:pt x="0" y="0"/>
                </a:moveTo>
                <a:lnTo>
                  <a:pt x="40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4" name="object 174"/>
          <p:cNvSpPr/>
          <p:nvPr/>
        </p:nvSpPr>
        <p:spPr>
          <a:xfrm>
            <a:off x="6310921"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5" name="object 175"/>
          <p:cNvSpPr/>
          <p:nvPr/>
        </p:nvSpPr>
        <p:spPr>
          <a:xfrm>
            <a:off x="6332458"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6" name="object 176"/>
          <p:cNvSpPr/>
          <p:nvPr/>
        </p:nvSpPr>
        <p:spPr>
          <a:xfrm>
            <a:off x="6353996" y="2824773"/>
            <a:ext cx="22671" cy="0"/>
          </a:xfrm>
          <a:custGeom>
            <a:avLst/>
            <a:gdLst/>
            <a:ahLst/>
            <a:cxnLst/>
            <a:rect l="l" t="t" r="r" b="b"/>
            <a:pathLst>
              <a:path w="11430">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7" name="object 177"/>
          <p:cNvSpPr/>
          <p:nvPr/>
        </p:nvSpPr>
        <p:spPr>
          <a:xfrm>
            <a:off x="6375535" y="2824773"/>
            <a:ext cx="22671" cy="0"/>
          </a:xfrm>
          <a:custGeom>
            <a:avLst/>
            <a:gdLst/>
            <a:ahLst/>
            <a:cxnLst/>
            <a:rect l="l" t="t" r="r" b="b"/>
            <a:pathLst>
              <a:path w="11430">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8" name="object 178"/>
          <p:cNvSpPr/>
          <p:nvPr/>
        </p:nvSpPr>
        <p:spPr>
          <a:xfrm>
            <a:off x="6397074" y="2824773"/>
            <a:ext cx="6298" cy="0"/>
          </a:xfrm>
          <a:custGeom>
            <a:avLst/>
            <a:gdLst/>
            <a:ahLst/>
            <a:cxnLst/>
            <a:rect l="l" t="t" r="r" b="b"/>
            <a:pathLst>
              <a:path w="3175">
                <a:moveTo>
                  <a:pt x="1457" y="-3509"/>
                </a:moveTo>
                <a:lnTo>
                  <a:pt x="1457"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9" name="object 179"/>
          <p:cNvSpPr/>
          <p:nvPr/>
        </p:nvSpPr>
        <p:spPr>
          <a:xfrm>
            <a:off x="6449322" y="2824773"/>
            <a:ext cx="12595" cy="0"/>
          </a:xfrm>
          <a:custGeom>
            <a:avLst/>
            <a:gdLst/>
            <a:ahLst/>
            <a:cxnLst/>
            <a:rect l="l" t="t" r="r" b="b"/>
            <a:pathLst>
              <a:path w="6350">
                <a:moveTo>
                  <a:pt x="0" y="0"/>
                </a:moveTo>
                <a:lnTo>
                  <a:pt x="623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0" name="object 180"/>
          <p:cNvSpPr/>
          <p:nvPr/>
        </p:nvSpPr>
        <p:spPr>
          <a:xfrm>
            <a:off x="6461685"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1" name="object 181"/>
          <p:cNvSpPr/>
          <p:nvPr/>
        </p:nvSpPr>
        <p:spPr>
          <a:xfrm>
            <a:off x="6483223"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2" name="object 182"/>
          <p:cNvSpPr/>
          <p:nvPr/>
        </p:nvSpPr>
        <p:spPr>
          <a:xfrm>
            <a:off x="6504762"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3" name="object 183"/>
          <p:cNvSpPr/>
          <p:nvPr/>
        </p:nvSpPr>
        <p:spPr>
          <a:xfrm>
            <a:off x="6526301" y="2824773"/>
            <a:ext cx="16374" cy="0"/>
          </a:xfrm>
          <a:custGeom>
            <a:avLst/>
            <a:gdLst/>
            <a:ahLst/>
            <a:cxnLst/>
            <a:rect l="l" t="t" r="r" b="b"/>
            <a:pathLst>
              <a:path w="8254">
                <a:moveTo>
                  <a:pt x="0" y="0"/>
                </a:moveTo>
                <a:lnTo>
                  <a:pt x="794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4" name="object 184"/>
          <p:cNvSpPr/>
          <p:nvPr/>
        </p:nvSpPr>
        <p:spPr>
          <a:xfrm>
            <a:off x="6588518" y="2824773"/>
            <a:ext cx="2519" cy="0"/>
          </a:xfrm>
          <a:custGeom>
            <a:avLst/>
            <a:gdLst/>
            <a:ahLst/>
            <a:cxnLst/>
            <a:rect l="l" t="t" r="r" b="b"/>
            <a:pathLst>
              <a:path w="1270">
                <a:moveTo>
                  <a:pt x="603" y="-3509"/>
                </a:moveTo>
                <a:lnTo>
                  <a:pt x="603"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5" name="object 185"/>
          <p:cNvSpPr/>
          <p:nvPr/>
        </p:nvSpPr>
        <p:spPr>
          <a:xfrm>
            <a:off x="6590912"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6" name="object 186"/>
          <p:cNvSpPr/>
          <p:nvPr/>
        </p:nvSpPr>
        <p:spPr>
          <a:xfrm>
            <a:off x="6612450"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7" name="object 187"/>
          <p:cNvSpPr/>
          <p:nvPr/>
        </p:nvSpPr>
        <p:spPr>
          <a:xfrm>
            <a:off x="6633989" y="2824773"/>
            <a:ext cx="22671" cy="0"/>
          </a:xfrm>
          <a:custGeom>
            <a:avLst/>
            <a:gdLst/>
            <a:ahLst/>
            <a:cxnLst/>
            <a:rect l="l" t="t" r="r" b="b"/>
            <a:pathLst>
              <a:path w="11429">
                <a:moveTo>
                  <a:pt x="0" y="0"/>
                </a:moveTo>
                <a:lnTo>
                  <a:pt x="109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8" name="object 188"/>
          <p:cNvSpPr/>
          <p:nvPr/>
        </p:nvSpPr>
        <p:spPr>
          <a:xfrm>
            <a:off x="6655726"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9" name="object 189"/>
          <p:cNvSpPr/>
          <p:nvPr/>
        </p:nvSpPr>
        <p:spPr>
          <a:xfrm>
            <a:off x="6677262" y="2824773"/>
            <a:ext cx="5038" cy="0"/>
          </a:xfrm>
          <a:custGeom>
            <a:avLst/>
            <a:gdLst/>
            <a:ahLst/>
            <a:cxnLst/>
            <a:rect l="l" t="t" r="r" b="b"/>
            <a:pathLst>
              <a:path w="2539">
                <a:moveTo>
                  <a:pt x="1005" y="-3509"/>
                </a:moveTo>
                <a:lnTo>
                  <a:pt x="1005"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0" name="object 190"/>
          <p:cNvSpPr/>
          <p:nvPr/>
        </p:nvSpPr>
        <p:spPr>
          <a:xfrm>
            <a:off x="6727718" y="2824773"/>
            <a:ext cx="15114" cy="0"/>
          </a:xfrm>
          <a:custGeom>
            <a:avLst/>
            <a:gdLst/>
            <a:ahLst/>
            <a:cxnLst/>
            <a:rect l="l" t="t" r="r" b="b"/>
            <a:pathLst>
              <a:path w="7620">
                <a:moveTo>
                  <a:pt x="0" y="0"/>
                </a:moveTo>
                <a:lnTo>
                  <a:pt x="713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1" name="object 191"/>
          <p:cNvSpPr/>
          <p:nvPr/>
        </p:nvSpPr>
        <p:spPr>
          <a:xfrm>
            <a:off x="6741878"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2" name="object 192"/>
          <p:cNvSpPr/>
          <p:nvPr/>
        </p:nvSpPr>
        <p:spPr>
          <a:xfrm>
            <a:off x="6763416"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3" name="object 193"/>
          <p:cNvSpPr/>
          <p:nvPr/>
        </p:nvSpPr>
        <p:spPr>
          <a:xfrm>
            <a:off x="6784953"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4" name="object 194"/>
          <p:cNvSpPr/>
          <p:nvPr/>
        </p:nvSpPr>
        <p:spPr>
          <a:xfrm>
            <a:off x="6806491" y="2824773"/>
            <a:ext cx="15114" cy="0"/>
          </a:xfrm>
          <a:custGeom>
            <a:avLst/>
            <a:gdLst/>
            <a:ahLst/>
            <a:cxnLst/>
            <a:rect l="l" t="t" r="r" b="b"/>
            <a:pathLst>
              <a:path w="7620">
                <a:moveTo>
                  <a:pt x="0" y="0"/>
                </a:moveTo>
                <a:lnTo>
                  <a:pt x="703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5" name="object 195"/>
          <p:cNvSpPr/>
          <p:nvPr/>
        </p:nvSpPr>
        <p:spPr>
          <a:xfrm>
            <a:off x="6866916" y="2824773"/>
            <a:ext cx="5038" cy="0"/>
          </a:xfrm>
          <a:custGeom>
            <a:avLst/>
            <a:gdLst/>
            <a:ahLst/>
            <a:cxnLst/>
            <a:rect l="l" t="t" r="r" b="b"/>
            <a:pathLst>
              <a:path w="2539">
                <a:moveTo>
                  <a:pt x="1055" y="-3509"/>
                </a:moveTo>
                <a:lnTo>
                  <a:pt x="1055"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6" name="object 196"/>
          <p:cNvSpPr/>
          <p:nvPr/>
        </p:nvSpPr>
        <p:spPr>
          <a:xfrm>
            <a:off x="6871103"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7" name="object 197"/>
          <p:cNvSpPr/>
          <p:nvPr/>
        </p:nvSpPr>
        <p:spPr>
          <a:xfrm>
            <a:off x="6892641"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8" name="object 198"/>
          <p:cNvSpPr/>
          <p:nvPr/>
        </p:nvSpPr>
        <p:spPr>
          <a:xfrm>
            <a:off x="6914178"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9" name="object 199"/>
          <p:cNvSpPr/>
          <p:nvPr/>
        </p:nvSpPr>
        <p:spPr>
          <a:xfrm>
            <a:off x="6935716"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0" name="object 200"/>
          <p:cNvSpPr/>
          <p:nvPr/>
        </p:nvSpPr>
        <p:spPr>
          <a:xfrm>
            <a:off x="6957255" y="2824773"/>
            <a:ext cx="2519" cy="0"/>
          </a:xfrm>
          <a:custGeom>
            <a:avLst/>
            <a:gdLst/>
            <a:ahLst/>
            <a:cxnLst/>
            <a:rect l="l" t="t" r="r" b="b"/>
            <a:pathLst>
              <a:path w="1270">
                <a:moveTo>
                  <a:pt x="603" y="-3509"/>
                </a:moveTo>
                <a:lnTo>
                  <a:pt x="603"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1" name="object 201"/>
          <p:cNvSpPr/>
          <p:nvPr/>
        </p:nvSpPr>
        <p:spPr>
          <a:xfrm>
            <a:off x="7006114" y="2824773"/>
            <a:ext cx="16374" cy="0"/>
          </a:xfrm>
          <a:custGeom>
            <a:avLst/>
            <a:gdLst/>
            <a:ahLst/>
            <a:cxnLst/>
            <a:rect l="l" t="t" r="r" b="b"/>
            <a:pathLst>
              <a:path w="8254">
                <a:moveTo>
                  <a:pt x="0" y="0"/>
                </a:moveTo>
                <a:lnTo>
                  <a:pt x="7943"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2" name="object 202"/>
          <p:cNvSpPr/>
          <p:nvPr/>
        </p:nvSpPr>
        <p:spPr>
          <a:xfrm>
            <a:off x="7021868"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3" name="object 203"/>
          <p:cNvSpPr/>
          <p:nvPr/>
        </p:nvSpPr>
        <p:spPr>
          <a:xfrm>
            <a:off x="7043407"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4" name="object 204"/>
          <p:cNvSpPr/>
          <p:nvPr/>
        </p:nvSpPr>
        <p:spPr>
          <a:xfrm>
            <a:off x="7064945"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5" name="object 205"/>
          <p:cNvSpPr/>
          <p:nvPr/>
        </p:nvSpPr>
        <p:spPr>
          <a:xfrm>
            <a:off x="7086482" y="2824773"/>
            <a:ext cx="12595" cy="0"/>
          </a:xfrm>
          <a:custGeom>
            <a:avLst/>
            <a:gdLst/>
            <a:ahLst/>
            <a:cxnLst/>
            <a:rect l="l" t="t" r="r" b="b"/>
            <a:pathLst>
              <a:path w="6350">
                <a:moveTo>
                  <a:pt x="0" y="0"/>
                </a:moveTo>
                <a:lnTo>
                  <a:pt x="623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6" name="object 206"/>
          <p:cNvSpPr/>
          <p:nvPr/>
        </p:nvSpPr>
        <p:spPr>
          <a:xfrm>
            <a:off x="7145312" y="2824773"/>
            <a:ext cx="6298" cy="0"/>
          </a:xfrm>
          <a:custGeom>
            <a:avLst/>
            <a:gdLst/>
            <a:ahLst/>
            <a:cxnLst/>
            <a:rect l="l" t="t" r="r" b="b"/>
            <a:pathLst>
              <a:path w="3175">
                <a:moveTo>
                  <a:pt x="1457" y="-3509"/>
                </a:moveTo>
                <a:lnTo>
                  <a:pt x="1457" y="3509"/>
                </a:lnTo>
              </a:path>
            </a:pathLst>
          </a:custGeom>
          <a:ln w="3175">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7" name="object 207"/>
          <p:cNvSpPr/>
          <p:nvPr/>
        </p:nvSpPr>
        <p:spPr>
          <a:xfrm>
            <a:off x="7151098"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8" name="object 208"/>
          <p:cNvSpPr/>
          <p:nvPr/>
        </p:nvSpPr>
        <p:spPr>
          <a:xfrm>
            <a:off x="7172632"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9" name="object 209"/>
          <p:cNvSpPr/>
          <p:nvPr/>
        </p:nvSpPr>
        <p:spPr>
          <a:xfrm>
            <a:off x="7194171"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0" name="object 210"/>
          <p:cNvSpPr/>
          <p:nvPr/>
        </p:nvSpPr>
        <p:spPr>
          <a:xfrm>
            <a:off x="7215709" y="2824773"/>
            <a:ext cx="22671" cy="0"/>
          </a:xfrm>
          <a:custGeom>
            <a:avLst/>
            <a:gdLst/>
            <a:ahLst/>
            <a:cxnLst/>
            <a:rect l="l" t="t" r="r" b="b"/>
            <a:pathLst>
              <a:path w="11429">
                <a:moveTo>
                  <a:pt x="0" y="0"/>
                </a:moveTo>
                <a:lnTo>
                  <a:pt x="109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1" name="object 211"/>
          <p:cNvSpPr/>
          <p:nvPr/>
        </p:nvSpPr>
        <p:spPr>
          <a:xfrm>
            <a:off x="7237449" y="2824773"/>
            <a:ext cx="1260" cy="0"/>
          </a:xfrm>
          <a:custGeom>
            <a:avLst/>
            <a:gdLst/>
            <a:ahLst/>
            <a:cxnLst/>
            <a:rect l="l" t="t" r="r" b="b"/>
            <a:pathLst>
              <a:path w="635">
                <a:moveTo>
                  <a:pt x="0" y="0"/>
                </a:moveTo>
                <a:lnTo>
                  <a:pt x="301"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2" name="object 212"/>
          <p:cNvSpPr/>
          <p:nvPr/>
        </p:nvSpPr>
        <p:spPr>
          <a:xfrm>
            <a:off x="7284510" y="2824773"/>
            <a:ext cx="17633" cy="0"/>
          </a:xfrm>
          <a:custGeom>
            <a:avLst/>
            <a:gdLst/>
            <a:ahLst/>
            <a:cxnLst/>
            <a:rect l="l" t="t" r="r" b="b"/>
            <a:pathLst>
              <a:path w="8889">
                <a:moveTo>
                  <a:pt x="0" y="0"/>
                </a:moveTo>
                <a:lnTo>
                  <a:pt x="884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3" name="object 213"/>
          <p:cNvSpPr/>
          <p:nvPr/>
        </p:nvSpPr>
        <p:spPr>
          <a:xfrm>
            <a:off x="7302060"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4" name="object 214"/>
          <p:cNvSpPr/>
          <p:nvPr/>
        </p:nvSpPr>
        <p:spPr>
          <a:xfrm>
            <a:off x="7323598"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5" name="object 215"/>
          <p:cNvSpPr/>
          <p:nvPr/>
        </p:nvSpPr>
        <p:spPr>
          <a:xfrm>
            <a:off x="7345137"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6" name="object 216"/>
          <p:cNvSpPr/>
          <p:nvPr/>
        </p:nvSpPr>
        <p:spPr>
          <a:xfrm>
            <a:off x="7366676" y="2824773"/>
            <a:ext cx="11336" cy="0"/>
          </a:xfrm>
          <a:custGeom>
            <a:avLst/>
            <a:gdLst/>
            <a:ahLst/>
            <a:cxnLst/>
            <a:rect l="l" t="t" r="r" b="b"/>
            <a:pathLst>
              <a:path w="5714">
                <a:moveTo>
                  <a:pt x="0" y="0"/>
                </a:moveTo>
                <a:lnTo>
                  <a:pt x="5429"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7" name="object 217"/>
          <p:cNvSpPr/>
          <p:nvPr/>
        </p:nvSpPr>
        <p:spPr>
          <a:xfrm>
            <a:off x="7423711" y="2824773"/>
            <a:ext cx="8817" cy="0"/>
          </a:xfrm>
          <a:custGeom>
            <a:avLst/>
            <a:gdLst/>
            <a:ahLst/>
            <a:cxnLst/>
            <a:rect l="l" t="t" r="r" b="b"/>
            <a:pathLst>
              <a:path w="4445">
                <a:moveTo>
                  <a:pt x="0" y="0"/>
                </a:moveTo>
                <a:lnTo>
                  <a:pt x="3820"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8" name="object 218"/>
          <p:cNvSpPr/>
          <p:nvPr/>
        </p:nvSpPr>
        <p:spPr>
          <a:xfrm>
            <a:off x="7431287"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9" name="object 219"/>
          <p:cNvSpPr/>
          <p:nvPr/>
        </p:nvSpPr>
        <p:spPr>
          <a:xfrm>
            <a:off x="7452825" y="2824773"/>
            <a:ext cx="22671" cy="0"/>
          </a:xfrm>
          <a:custGeom>
            <a:avLst/>
            <a:gdLst/>
            <a:ahLst/>
            <a:cxnLst/>
            <a:rect l="l" t="t" r="r" b="b"/>
            <a:pathLst>
              <a:path w="11429">
                <a:moveTo>
                  <a:pt x="0" y="0"/>
                </a:moveTo>
                <a:lnTo>
                  <a:pt x="10857"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0" name="object 220"/>
          <p:cNvSpPr/>
          <p:nvPr/>
        </p:nvSpPr>
        <p:spPr>
          <a:xfrm>
            <a:off x="7474362" y="2824773"/>
            <a:ext cx="22671" cy="0"/>
          </a:xfrm>
          <a:custGeom>
            <a:avLst/>
            <a:gdLst/>
            <a:ahLst/>
            <a:cxnLst/>
            <a:rect l="l" t="t" r="r" b="b"/>
            <a:pathLst>
              <a:path w="11429">
                <a:moveTo>
                  <a:pt x="0" y="0"/>
                </a:moveTo>
                <a:lnTo>
                  <a:pt x="10858"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1" name="object 221"/>
          <p:cNvSpPr/>
          <p:nvPr/>
        </p:nvSpPr>
        <p:spPr>
          <a:xfrm>
            <a:off x="2131184" y="1532865"/>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2" name="object 222"/>
          <p:cNvSpPr/>
          <p:nvPr/>
        </p:nvSpPr>
        <p:spPr>
          <a:xfrm>
            <a:off x="2152723" y="1532865"/>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3" name="object 223"/>
          <p:cNvSpPr/>
          <p:nvPr/>
        </p:nvSpPr>
        <p:spPr>
          <a:xfrm>
            <a:off x="2174259" y="1532865"/>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4" name="object 224"/>
          <p:cNvSpPr/>
          <p:nvPr/>
        </p:nvSpPr>
        <p:spPr>
          <a:xfrm>
            <a:off x="2195798" y="1532865"/>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5" name="object 225"/>
          <p:cNvSpPr/>
          <p:nvPr/>
        </p:nvSpPr>
        <p:spPr>
          <a:xfrm>
            <a:off x="2217336" y="1532865"/>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6" name="object 226"/>
          <p:cNvSpPr/>
          <p:nvPr/>
        </p:nvSpPr>
        <p:spPr>
          <a:xfrm>
            <a:off x="2238873" y="1532865"/>
            <a:ext cx="22671" cy="646791"/>
          </a:xfrm>
          <a:custGeom>
            <a:avLst/>
            <a:gdLst/>
            <a:ahLst/>
            <a:cxnLst/>
            <a:rect l="l" t="t" r="r" b="b"/>
            <a:pathLst>
              <a:path w="11430" h="326390">
                <a:moveTo>
                  <a:pt x="0" y="0"/>
                </a:moveTo>
                <a:lnTo>
                  <a:pt x="10858" y="325967"/>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7" name="object 227"/>
          <p:cNvSpPr/>
          <p:nvPr/>
        </p:nvSpPr>
        <p:spPr>
          <a:xfrm>
            <a:off x="2260411"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8" name="object 228"/>
          <p:cNvSpPr/>
          <p:nvPr/>
        </p:nvSpPr>
        <p:spPr>
          <a:xfrm>
            <a:off x="2281950"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9" name="object 229"/>
          <p:cNvSpPr/>
          <p:nvPr/>
        </p:nvSpPr>
        <p:spPr>
          <a:xfrm>
            <a:off x="2303486"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0" name="object 230"/>
          <p:cNvSpPr/>
          <p:nvPr/>
        </p:nvSpPr>
        <p:spPr>
          <a:xfrm>
            <a:off x="2325025"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1" name="object 231"/>
          <p:cNvSpPr/>
          <p:nvPr/>
        </p:nvSpPr>
        <p:spPr>
          <a:xfrm>
            <a:off x="2346563"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2" name="object 232"/>
          <p:cNvSpPr/>
          <p:nvPr/>
        </p:nvSpPr>
        <p:spPr>
          <a:xfrm>
            <a:off x="2368100"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3" name="object 233"/>
          <p:cNvSpPr/>
          <p:nvPr/>
        </p:nvSpPr>
        <p:spPr>
          <a:xfrm>
            <a:off x="2389638"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4" name="object 234"/>
          <p:cNvSpPr/>
          <p:nvPr/>
        </p:nvSpPr>
        <p:spPr>
          <a:xfrm>
            <a:off x="2411177"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5" name="object 235"/>
          <p:cNvSpPr/>
          <p:nvPr/>
        </p:nvSpPr>
        <p:spPr>
          <a:xfrm>
            <a:off x="2432713"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6" name="object 236"/>
          <p:cNvSpPr/>
          <p:nvPr/>
        </p:nvSpPr>
        <p:spPr>
          <a:xfrm>
            <a:off x="2454252"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7" name="object 237"/>
          <p:cNvSpPr/>
          <p:nvPr/>
        </p:nvSpPr>
        <p:spPr>
          <a:xfrm>
            <a:off x="2475790"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8" name="object 238"/>
          <p:cNvSpPr/>
          <p:nvPr/>
        </p:nvSpPr>
        <p:spPr>
          <a:xfrm>
            <a:off x="2497327"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9" name="object 239"/>
          <p:cNvSpPr/>
          <p:nvPr/>
        </p:nvSpPr>
        <p:spPr>
          <a:xfrm>
            <a:off x="2518865"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0" name="object 240"/>
          <p:cNvSpPr/>
          <p:nvPr/>
        </p:nvSpPr>
        <p:spPr>
          <a:xfrm>
            <a:off x="2540404"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1" name="object 241"/>
          <p:cNvSpPr/>
          <p:nvPr/>
        </p:nvSpPr>
        <p:spPr>
          <a:xfrm>
            <a:off x="2561941"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2" name="object 242"/>
          <p:cNvSpPr/>
          <p:nvPr/>
        </p:nvSpPr>
        <p:spPr>
          <a:xfrm>
            <a:off x="2583479"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3" name="object 243"/>
          <p:cNvSpPr/>
          <p:nvPr/>
        </p:nvSpPr>
        <p:spPr>
          <a:xfrm>
            <a:off x="2605018"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4" name="object 244"/>
          <p:cNvSpPr/>
          <p:nvPr/>
        </p:nvSpPr>
        <p:spPr>
          <a:xfrm>
            <a:off x="2626554"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5" name="object 245"/>
          <p:cNvSpPr/>
          <p:nvPr/>
        </p:nvSpPr>
        <p:spPr>
          <a:xfrm>
            <a:off x="2648093"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6" name="object 246"/>
          <p:cNvSpPr/>
          <p:nvPr/>
        </p:nvSpPr>
        <p:spPr>
          <a:xfrm>
            <a:off x="2669631" y="2178820"/>
            <a:ext cx="22671" cy="0"/>
          </a:xfrm>
          <a:custGeom>
            <a:avLst/>
            <a:gdLst/>
            <a:ahLst/>
            <a:cxnLst/>
            <a:rect l="l" t="t" r="r" b="b"/>
            <a:pathLst>
              <a:path w="11430">
                <a:moveTo>
                  <a:pt x="0" y="0"/>
                </a:moveTo>
                <a:lnTo>
                  <a:pt x="10959"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7" name="object 247"/>
          <p:cNvSpPr/>
          <p:nvPr/>
        </p:nvSpPr>
        <p:spPr>
          <a:xfrm>
            <a:off x="2691368"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8" name="object 248"/>
          <p:cNvSpPr/>
          <p:nvPr/>
        </p:nvSpPr>
        <p:spPr>
          <a:xfrm>
            <a:off x="2712906"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9" name="object 249"/>
          <p:cNvSpPr/>
          <p:nvPr/>
        </p:nvSpPr>
        <p:spPr>
          <a:xfrm>
            <a:off x="2734443"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0" name="object 250"/>
          <p:cNvSpPr/>
          <p:nvPr/>
        </p:nvSpPr>
        <p:spPr>
          <a:xfrm>
            <a:off x="2755982"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1" name="object 251"/>
          <p:cNvSpPr/>
          <p:nvPr/>
        </p:nvSpPr>
        <p:spPr>
          <a:xfrm>
            <a:off x="2777518"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2" name="object 252"/>
          <p:cNvSpPr/>
          <p:nvPr/>
        </p:nvSpPr>
        <p:spPr>
          <a:xfrm>
            <a:off x="2799057"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3" name="object 253"/>
          <p:cNvSpPr/>
          <p:nvPr/>
        </p:nvSpPr>
        <p:spPr>
          <a:xfrm>
            <a:off x="2820595"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4" name="object 254"/>
          <p:cNvSpPr/>
          <p:nvPr/>
        </p:nvSpPr>
        <p:spPr>
          <a:xfrm>
            <a:off x="2842132"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5" name="object 255"/>
          <p:cNvSpPr/>
          <p:nvPr/>
        </p:nvSpPr>
        <p:spPr>
          <a:xfrm>
            <a:off x="2863670"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6" name="object 256"/>
          <p:cNvSpPr/>
          <p:nvPr/>
        </p:nvSpPr>
        <p:spPr>
          <a:xfrm>
            <a:off x="2885209"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7" name="object 257"/>
          <p:cNvSpPr/>
          <p:nvPr/>
        </p:nvSpPr>
        <p:spPr>
          <a:xfrm>
            <a:off x="2906745"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8" name="object 258"/>
          <p:cNvSpPr/>
          <p:nvPr/>
        </p:nvSpPr>
        <p:spPr>
          <a:xfrm>
            <a:off x="2928284"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9" name="object 259"/>
          <p:cNvSpPr/>
          <p:nvPr/>
        </p:nvSpPr>
        <p:spPr>
          <a:xfrm>
            <a:off x="2949822"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0" name="object 260"/>
          <p:cNvSpPr/>
          <p:nvPr/>
        </p:nvSpPr>
        <p:spPr>
          <a:xfrm>
            <a:off x="2971359"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1" name="object 261"/>
          <p:cNvSpPr/>
          <p:nvPr/>
        </p:nvSpPr>
        <p:spPr>
          <a:xfrm>
            <a:off x="2992897"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2" name="object 262"/>
          <p:cNvSpPr/>
          <p:nvPr/>
        </p:nvSpPr>
        <p:spPr>
          <a:xfrm>
            <a:off x="3014436" y="217882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3" name="object 263"/>
          <p:cNvSpPr/>
          <p:nvPr/>
        </p:nvSpPr>
        <p:spPr>
          <a:xfrm>
            <a:off x="3035972" y="2178820"/>
            <a:ext cx="22671" cy="646791"/>
          </a:xfrm>
          <a:custGeom>
            <a:avLst/>
            <a:gdLst/>
            <a:ahLst/>
            <a:cxnLst/>
            <a:rect l="l" t="t" r="r" b="b"/>
            <a:pathLst>
              <a:path w="11430" h="326390">
                <a:moveTo>
                  <a:pt x="0" y="0"/>
                </a:moveTo>
                <a:lnTo>
                  <a:pt x="10858" y="325967"/>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4" name="object 264"/>
          <p:cNvSpPr/>
          <p:nvPr/>
        </p:nvSpPr>
        <p:spPr>
          <a:xfrm>
            <a:off x="3057514" y="2824773"/>
            <a:ext cx="1336334" cy="0"/>
          </a:xfrm>
          <a:custGeom>
            <a:avLst/>
            <a:gdLst/>
            <a:ahLst/>
            <a:cxnLst/>
            <a:rect l="l" t="t" r="r" b="b"/>
            <a:pathLst>
              <a:path w="673735">
                <a:moveTo>
                  <a:pt x="0" y="0"/>
                </a:moveTo>
                <a:lnTo>
                  <a:pt x="67353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5" name="object 265"/>
          <p:cNvSpPr/>
          <p:nvPr/>
        </p:nvSpPr>
        <p:spPr>
          <a:xfrm>
            <a:off x="4393456" y="2824773"/>
            <a:ext cx="22671" cy="646791"/>
          </a:xfrm>
          <a:custGeom>
            <a:avLst/>
            <a:gdLst/>
            <a:ahLst/>
            <a:cxnLst/>
            <a:rect l="l" t="t" r="r" b="b"/>
            <a:pathLst>
              <a:path w="11430" h="326389">
                <a:moveTo>
                  <a:pt x="0" y="0"/>
                </a:moveTo>
                <a:lnTo>
                  <a:pt x="10857" y="326068"/>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6" name="object 266"/>
          <p:cNvSpPr/>
          <p:nvPr/>
        </p:nvSpPr>
        <p:spPr>
          <a:xfrm>
            <a:off x="4414992"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7" name="object 267"/>
          <p:cNvSpPr/>
          <p:nvPr/>
        </p:nvSpPr>
        <p:spPr>
          <a:xfrm>
            <a:off x="4436531"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8" name="object 268"/>
          <p:cNvSpPr/>
          <p:nvPr/>
        </p:nvSpPr>
        <p:spPr>
          <a:xfrm>
            <a:off x="4458069" y="3470926"/>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9" name="object 269"/>
          <p:cNvSpPr/>
          <p:nvPr/>
        </p:nvSpPr>
        <p:spPr>
          <a:xfrm>
            <a:off x="4479606"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0" name="object 270"/>
          <p:cNvSpPr/>
          <p:nvPr/>
        </p:nvSpPr>
        <p:spPr>
          <a:xfrm>
            <a:off x="4501146"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1" name="object 271"/>
          <p:cNvSpPr/>
          <p:nvPr/>
        </p:nvSpPr>
        <p:spPr>
          <a:xfrm>
            <a:off x="4522683" y="3470926"/>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2" name="object 272"/>
          <p:cNvSpPr/>
          <p:nvPr/>
        </p:nvSpPr>
        <p:spPr>
          <a:xfrm>
            <a:off x="4544220"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3" name="object 273"/>
          <p:cNvSpPr/>
          <p:nvPr/>
        </p:nvSpPr>
        <p:spPr>
          <a:xfrm>
            <a:off x="4565758"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4" name="object 274"/>
          <p:cNvSpPr/>
          <p:nvPr/>
        </p:nvSpPr>
        <p:spPr>
          <a:xfrm>
            <a:off x="4587297" y="3470926"/>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5" name="object 275"/>
          <p:cNvSpPr/>
          <p:nvPr/>
        </p:nvSpPr>
        <p:spPr>
          <a:xfrm>
            <a:off x="4608833"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6" name="object 276"/>
          <p:cNvSpPr/>
          <p:nvPr/>
        </p:nvSpPr>
        <p:spPr>
          <a:xfrm>
            <a:off x="4630372" y="3470926"/>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7" name="object 277"/>
          <p:cNvSpPr/>
          <p:nvPr/>
        </p:nvSpPr>
        <p:spPr>
          <a:xfrm>
            <a:off x="4651910" y="3470926"/>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8" name="object 278"/>
          <p:cNvSpPr/>
          <p:nvPr/>
        </p:nvSpPr>
        <p:spPr>
          <a:xfrm>
            <a:off x="4673447" y="2824773"/>
            <a:ext cx="22671" cy="646791"/>
          </a:xfrm>
          <a:custGeom>
            <a:avLst/>
            <a:gdLst/>
            <a:ahLst/>
            <a:cxnLst/>
            <a:rect l="l" t="t" r="r" b="b"/>
            <a:pathLst>
              <a:path w="11430" h="326389">
                <a:moveTo>
                  <a:pt x="0" y="326068"/>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9" name="object 279"/>
          <p:cNvSpPr/>
          <p:nvPr/>
        </p:nvSpPr>
        <p:spPr>
          <a:xfrm>
            <a:off x="4694985"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0" name="object 280"/>
          <p:cNvSpPr/>
          <p:nvPr/>
        </p:nvSpPr>
        <p:spPr>
          <a:xfrm>
            <a:off x="4716524"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1" name="object 281"/>
          <p:cNvSpPr/>
          <p:nvPr/>
        </p:nvSpPr>
        <p:spPr>
          <a:xfrm>
            <a:off x="4738060"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2" name="object 282"/>
          <p:cNvSpPr/>
          <p:nvPr/>
        </p:nvSpPr>
        <p:spPr>
          <a:xfrm>
            <a:off x="4759599"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3" name="object 283"/>
          <p:cNvSpPr/>
          <p:nvPr/>
        </p:nvSpPr>
        <p:spPr>
          <a:xfrm>
            <a:off x="4781137"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4" name="object 284"/>
          <p:cNvSpPr/>
          <p:nvPr/>
        </p:nvSpPr>
        <p:spPr>
          <a:xfrm>
            <a:off x="4802674"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5" name="object 285"/>
          <p:cNvSpPr/>
          <p:nvPr/>
        </p:nvSpPr>
        <p:spPr>
          <a:xfrm>
            <a:off x="4824212"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6" name="object 286"/>
          <p:cNvSpPr/>
          <p:nvPr/>
        </p:nvSpPr>
        <p:spPr>
          <a:xfrm>
            <a:off x="4845751"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7" name="object 287"/>
          <p:cNvSpPr/>
          <p:nvPr/>
        </p:nvSpPr>
        <p:spPr>
          <a:xfrm>
            <a:off x="4867287"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8" name="object 288"/>
          <p:cNvSpPr/>
          <p:nvPr/>
        </p:nvSpPr>
        <p:spPr>
          <a:xfrm>
            <a:off x="4888826"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9" name="object 289"/>
          <p:cNvSpPr/>
          <p:nvPr/>
        </p:nvSpPr>
        <p:spPr>
          <a:xfrm>
            <a:off x="4910364"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0" name="object 290"/>
          <p:cNvSpPr/>
          <p:nvPr/>
        </p:nvSpPr>
        <p:spPr>
          <a:xfrm>
            <a:off x="4931901" y="2824773"/>
            <a:ext cx="22671" cy="0"/>
          </a:xfrm>
          <a:custGeom>
            <a:avLst/>
            <a:gdLst/>
            <a:ahLst/>
            <a:cxnLst/>
            <a:rect l="l" t="t" r="r" b="b"/>
            <a:pathLst>
              <a:path w="11430">
                <a:moveTo>
                  <a:pt x="0" y="0"/>
                </a:moveTo>
                <a:lnTo>
                  <a:pt x="10959"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1" name="object 291"/>
          <p:cNvSpPr/>
          <p:nvPr/>
        </p:nvSpPr>
        <p:spPr>
          <a:xfrm>
            <a:off x="4953638"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2" name="object 292"/>
          <p:cNvSpPr/>
          <p:nvPr/>
        </p:nvSpPr>
        <p:spPr>
          <a:xfrm>
            <a:off x="4975176"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3" name="object 293"/>
          <p:cNvSpPr/>
          <p:nvPr/>
        </p:nvSpPr>
        <p:spPr>
          <a:xfrm>
            <a:off x="4996713"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4" name="object 294"/>
          <p:cNvSpPr/>
          <p:nvPr/>
        </p:nvSpPr>
        <p:spPr>
          <a:xfrm>
            <a:off x="5018251"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5" name="object 295"/>
          <p:cNvSpPr/>
          <p:nvPr/>
        </p:nvSpPr>
        <p:spPr>
          <a:xfrm>
            <a:off x="5039790"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6" name="object 296"/>
          <p:cNvSpPr/>
          <p:nvPr/>
        </p:nvSpPr>
        <p:spPr>
          <a:xfrm>
            <a:off x="5061326"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7" name="object 297"/>
          <p:cNvSpPr/>
          <p:nvPr/>
        </p:nvSpPr>
        <p:spPr>
          <a:xfrm>
            <a:off x="5082865"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8" name="object 298"/>
          <p:cNvSpPr/>
          <p:nvPr/>
        </p:nvSpPr>
        <p:spPr>
          <a:xfrm>
            <a:off x="5104403"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9" name="object 299"/>
          <p:cNvSpPr/>
          <p:nvPr/>
        </p:nvSpPr>
        <p:spPr>
          <a:xfrm>
            <a:off x="5125940"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0" name="object 300"/>
          <p:cNvSpPr/>
          <p:nvPr/>
        </p:nvSpPr>
        <p:spPr>
          <a:xfrm>
            <a:off x="5147478"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1" name="object 301"/>
          <p:cNvSpPr/>
          <p:nvPr/>
        </p:nvSpPr>
        <p:spPr>
          <a:xfrm>
            <a:off x="5169017"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2" name="object 302"/>
          <p:cNvSpPr/>
          <p:nvPr/>
        </p:nvSpPr>
        <p:spPr>
          <a:xfrm>
            <a:off x="5190553"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3" name="object 303"/>
          <p:cNvSpPr/>
          <p:nvPr/>
        </p:nvSpPr>
        <p:spPr>
          <a:xfrm>
            <a:off x="5212092"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4" name="object 304"/>
          <p:cNvSpPr/>
          <p:nvPr/>
        </p:nvSpPr>
        <p:spPr>
          <a:xfrm>
            <a:off x="5233630"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5" name="object 305"/>
          <p:cNvSpPr/>
          <p:nvPr/>
        </p:nvSpPr>
        <p:spPr>
          <a:xfrm>
            <a:off x="5255167"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6" name="object 306"/>
          <p:cNvSpPr/>
          <p:nvPr/>
        </p:nvSpPr>
        <p:spPr>
          <a:xfrm>
            <a:off x="5276705"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7" name="object 307"/>
          <p:cNvSpPr/>
          <p:nvPr/>
        </p:nvSpPr>
        <p:spPr>
          <a:xfrm>
            <a:off x="5298244" y="2824773"/>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8" name="object 308"/>
          <p:cNvSpPr/>
          <p:nvPr/>
        </p:nvSpPr>
        <p:spPr>
          <a:xfrm>
            <a:off x="5319781" y="2824773"/>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9" name="object 309"/>
          <p:cNvSpPr/>
          <p:nvPr/>
        </p:nvSpPr>
        <p:spPr>
          <a:xfrm>
            <a:off x="5341319" y="2824773"/>
            <a:ext cx="22671" cy="323396"/>
          </a:xfrm>
          <a:custGeom>
            <a:avLst/>
            <a:gdLst/>
            <a:ahLst/>
            <a:cxnLst/>
            <a:rect l="l" t="t" r="r" b="b"/>
            <a:pathLst>
              <a:path w="11430" h="163194">
                <a:moveTo>
                  <a:pt x="0" y="0"/>
                </a:moveTo>
                <a:lnTo>
                  <a:pt x="10858" y="162983"/>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0" name="object 310"/>
          <p:cNvSpPr/>
          <p:nvPr/>
        </p:nvSpPr>
        <p:spPr>
          <a:xfrm>
            <a:off x="5362858"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1" name="object 311"/>
          <p:cNvSpPr/>
          <p:nvPr/>
        </p:nvSpPr>
        <p:spPr>
          <a:xfrm>
            <a:off x="5384394"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2" name="object 312"/>
          <p:cNvSpPr/>
          <p:nvPr/>
        </p:nvSpPr>
        <p:spPr>
          <a:xfrm>
            <a:off x="5405933"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3" name="object 313"/>
          <p:cNvSpPr/>
          <p:nvPr/>
        </p:nvSpPr>
        <p:spPr>
          <a:xfrm>
            <a:off x="5427471"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4" name="object 314"/>
          <p:cNvSpPr/>
          <p:nvPr/>
        </p:nvSpPr>
        <p:spPr>
          <a:xfrm>
            <a:off x="5449008"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5" name="object 315"/>
          <p:cNvSpPr/>
          <p:nvPr/>
        </p:nvSpPr>
        <p:spPr>
          <a:xfrm>
            <a:off x="5470546"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6" name="object 316"/>
          <p:cNvSpPr/>
          <p:nvPr/>
        </p:nvSpPr>
        <p:spPr>
          <a:xfrm>
            <a:off x="5492085"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7" name="object 317"/>
          <p:cNvSpPr/>
          <p:nvPr/>
        </p:nvSpPr>
        <p:spPr>
          <a:xfrm>
            <a:off x="5513621" y="3147750"/>
            <a:ext cx="22671" cy="0"/>
          </a:xfrm>
          <a:custGeom>
            <a:avLst/>
            <a:gdLst/>
            <a:ahLst/>
            <a:cxnLst/>
            <a:rect l="l" t="t" r="r" b="b"/>
            <a:pathLst>
              <a:path w="11430">
                <a:moveTo>
                  <a:pt x="0" y="0"/>
                </a:moveTo>
                <a:lnTo>
                  <a:pt x="10959"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8" name="object 318"/>
          <p:cNvSpPr/>
          <p:nvPr/>
        </p:nvSpPr>
        <p:spPr>
          <a:xfrm>
            <a:off x="5535360"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9" name="object 319"/>
          <p:cNvSpPr/>
          <p:nvPr/>
        </p:nvSpPr>
        <p:spPr>
          <a:xfrm>
            <a:off x="5556899"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0" name="object 320"/>
          <p:cNvSpPr/>
          <p:nvPr/>
        </p:nvSpPr>
        <p:spPr>
          <a:xfrm>
            <a:off x="5578435"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1" name="object 321"/>
          <p:cNvSpPr/>
          <p:nvPr/>
        </p:nvSpPr>
        <p:spPr>
          <a:xfrm>
            <a:off x="5599974"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2" name="object 322"/>
          <p:cNvSpPr/>
          <p:nvPr/>
        </p:nvSpPr>
        <p:spPr>
          <a:xfrm>
            <a:off x="5621512"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3" name="object 323"/>
          <p:cNvSpPr/>
          <p:nvPr/>
        </p:nvSpPr>
        <p:spPr>
          <a:xfrm>
            <a:off x="5643049"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4" name="object 324"/>
          <p:cNvSpPr/>
          <p:nvPr/>
        </p:nvSpPr>
        <p:spPr>
          <a:xfrm>
            <a:off x="5664587"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5" name="object 325"/>
          <p:cNvSpPr/>
          <p:nvPr/>
        </p:nvSpPr>
        <p:spPr>
          <a:xfrm>
            <a:off x="5686126"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6" name="object 326"/>
          <p:cNvSpPr/>
          <p:nvPr/>
        </p:nvSpPr>
        <p:spPr>
          <a:xfrm>
            <a:off x="5707662"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7" name="object 327"/>
          <p:cNvSpPr/>
          <p:nvPr/>
        </p:nvSpPr>
        <p:spPr>
          <a:xfrm>
            <a:off x="5729201"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8" name="object 328"/>
          <p:cNvSpPr/>
          <p:nvPr/>
        </p:nvSpPr>
        <p:spPr>
          <a:xfrm>
            <a:off x="5750737"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9" name="object 329"/>
          <p:cNvSpPr/>
          <p:nvPr/>
        </p:nvSpPr>
        <p:spPr>
          <a:xfrm>
            <a:off x="5772276"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0" name="object 330"/>
          <p:cNvSpPr/>
          <p:nvPr/>
        </p:nvSpPr>
        <p:spPr>
          <a:xfrm>
            <a:off x="5793814"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1" name="object 331"/>
          <p:cNvSpPr/>
          <p:nvPr/>
        </p:nvSpPr>
        <p:spPr>
          <a:xfrm>
            <a:off x="5815351"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2" name="object 332"/>
          <p:cNvSpPr/>
          <p:nvPr/>
        </p:nvSpPr>
        <p:spPr>
          <a:xfrm>
            <a:off x="5836889"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3" name="object 333"/>
          <p:cNvSpPr/>
          <p:nvPr/>
        </p:nvSpPr>
        <p:spPr>
          <a:xfrm>
            <a:off x="5858426"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4" name="object 334"/>
          <p:cNvSpPr/>
          <p:nvPr/>
        </p:nvSpPr>
        <p:spPr>
          <a:xfrm>
            <a:off x="5879964"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5" name="object 335"/>
          <p:cNvSpPr/>
          <p:nvPr/>
        </p:nvSpPr>
        <p:spPr>
          <a:xfrm>
            <a:off x="5901503"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6" name="object 336"/>
          <p:cNvSpPr/>
          <p:nvPr/>
        </p:nvSpPr>
        <p:spPr>
          <a:xfrm>
            <a:off x="5923041"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7" name="object 337"/>
          <p:cNvSpPr/>
          <p:nvPr/>
        </p:nvSpPr>
        <p:spPr>
          <a:xfrm>
            <a:off x="5944576"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8" name="object 338"/>
          <p:cNvSpPr/>
          <p:nvPr/>
        </p:nvSpPr>
        <p:spPr>
          <a:xfrm>
            <a:off x="5966114"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9" name="object 339"/>
          <p:cNvSpPr/>
          <p:nvPr/>
        </p:nvSpPr>
        <p:spPr>
          <a:xfrm>
            <a:off x="5987655"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0" name="object 340"/>
          <p:cNvSpPr/>
          <p:nvPr/>
        </p:nvSpPr>
        <p:spPr>
          <a:xfrm>
            <a:off x="6009191"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1" name="object 341"/>
          <p:cNvSpPr/>
          <p:nvPr/>
        </p:nvSpPr>
        <p:spPr>
          <a:xfrm>
            <a:off x="6030730"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2" name="object 342"/>
          <p:cNvSpPr/>
          <p:nvPr/>
        </p:nvSpPr>
        <p:spPr>
          <a:xfrm>
            <a:off x="6052266"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3" name="object 343"/>
          <p:cNvSpPr/>
          <p:nvPr/>
        </p:nvSpPr>
        <p:spPr>
          <a:xfrm>
            <a:off x="6073803" y="3147750"/>
            <a:ext cx="22671" cy="0"/>
          </a:xfrm>
          <a:custGeom>
            <a:avLst/>
            <a:gdLst/>
            <a:ahLst/>
            <a:cxnLst/>
            <a:rect l="l" t="t" r="r" b="b"/>
            <a:pathLst>
              <a:path w="11430">
                <a:moveTo>
                  <a:pt x="0" y="0"/>
                </a:moveTo>
                <a:lnTo>
                  <a:pt x="10959"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4" name="object 344"/>
          <p:cNvSpPr/>
          <p:nvPr/>
        </p:nvSpPr>
        <p:spPr>
          <a:xfrm>
            <a:off x="6095542"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5" name="object 345"/>
          <p:cNvSpPr/>
          <p:nvPr/>
        </p:nvSpPr>
        <p:spPr>
          <a:xfrm>
            <a:off x="6117080"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6" name="object 346"/>
          <p:cNvSpPr/>
          <p:nvPr/>
        </p:nvSpPr>
        <p:spPr>
          <a:xfrm>
            <a:off x="6138617"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7" name="object 347"/>
          <p:cNvSpPr/>
          <p:nvPr/>
        </p:nvSpPr>
        <p:spPr>
          <a:xfrm>
            <a:off x="6160155"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8" name="object 348"/>
          <p:cNvSpPr/>
          <p:nvPr/>
        </p:nvSpPr>
        <p:spPr>
          <a:xfrm>
            <a:off x="6181694"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9" name="object 349"/>
          <p:cNvSpPr/>
          <p:nvPr/>
        </p:nvSpPr>
        <p:spPr>
          <a:xfrm>
            <a:off x="6203230"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0" name="object 350"/>
          <p:cNvSpPr/>
          <p:nvPr/>
        </p:nvSpPr>
        <p:spPr>
          <a:xfrm>
            <a:off x="6224769"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1" name="object 351"/>
          <p:cNvSpPr/>
          <p:nvPr/>
        </p:nvSpPr>
        <p:spPr>
          <a:xfrm>
            <a:off x="6246307"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2" name="object 352"/>
          <p:cNvSpPr/>
          <p:nvPr/>
        </p:nvSpPr>
        <p:spPr>
          <a:xfrm>
            <a:off x="6267844"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3" name="object 353"/>
          <p:cNvSpPr/>
          <p:nvPr/>
        </p:nvSpPr>
        <p:spPr>
          <a:xfrm>
            <a:off x="6289383"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4" name="object 354"/>
          <p:cNvSpPr/>
          <p:nvPr/>
        </p:nvSpPr>
        <p:spPr>
          <a:xfrm>
            <a:off x="6310921"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5" name="object 355"/>
          <p:cNvSpPr/>
          <p:nvPr/>
        </p:nvSpPr>
        <p:spPr>
          <a:xfrm>
            <a:off x="6332458"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6" name="object 356"/>
          <p:cNvSpPr/>
          <p:nvPr/>
        </p:nvSpPr>
        <p:spPr>
          <a:xfrm>
            <a:off x="6353996"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7" name="object 357"/>
          <p:cNvSpPr/>
          <p:nvPr/>
        </p:nvSpPr>
        <p:spPr>
          <a:xfrm>
            <a:off x="6375535" y="3147750"/>
            <a:ext cx="22671" cy="0"/>
          </a:xfrm>
          <a:custGeom>
            <a:avLst/>
            <a:gdLst/>
            <a:ahLst/>
            <a:cxnLst/>
            <a:rect l="l" t="t" r="r" b="b"/>
            <a:pathLst>
              <a:path w="11430">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8" name="object 358"/>
          <p:cNvSpPr/>
          <p:nvPr/>
        </p:nvSpPr>
        <p:spPr>
          <a:xfrm>
            <a:off x="6397071"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9" name="object 359"/>
          <p:cNvSpPr/>
          <p:nvPr/>
        </p:nvSpPr>
        <p:spPr>
          <a:xfrm>
            <a:off x="6418610" y="3147750"/>
            <a:ext cx="22671" cy="0"/>
          </a:xfrm>
          <a:custGeom>
            <a:avLst/>
            <a:gdLst/>
            <a:ahLst/>
            <a:cxnLst/>
            <a:rect l="l" t="t" r="r" b="b"/>
            <a:pathLst>
              <a:path w="11430">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0" name="object 360"/>
          <p:cNvSpPr/>
          <p:nvPr/>
        </p:nvSpPr>
        <p:spPr>
          <a:xfrm>
            <a:off x="6440148"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1" name="object 361"/>
          <p:cNvSpPr/>
          <p:nvPr/>
        </p:nvSpPr>
        <p:spPr>
          <a:xfrm>
            <a:off x="6461685"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2" name="object 362"/>
          <p:cNvSpPr/>
          <p:nvPr/>
        </p:nvSpPr>
        <p:spPr>
          <a:xfrm>
            <a:off x="6483223"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3" name="object 363"/>
          <p:cNvSpPr/>
          <p:nvPr/>
        </p:nvSpPr>
        <p:spPr>
          <a:xfrm>
            <a:off x="6504762"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4" name="object 364"/>
          <p:cNvSpPr/>
          <p:nvPr/>
        </p:nvSpPr>
        <p:spPr>
          <a:xfrm>
            <a:off x="6526298"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5" name="object 365"/>
          <p:cNvSpPr/>
          <p:nvPr/>
        </p:nvSpPr>
        <p:spPr>
          <a:xfrm>
            <a:off x="6547837"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6" name="object 366"/>
          <p:cNvSpPr/>
          <p:nvPr/>
        </p:nvSpPr>
        <p:spPr>
          <a:xfrm>
            <a:off x="6569375"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7" name="object 367"/>
          <p:cNvSpPr/>
          <p:nvPr/>
        </p:nvSpPr>
        <p:spPr>
          <a:xfrm>
            <a:off x="6590912"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8" name="object 368"/>
          <p:cNvSpPr/>
          <p:nvPr/>
        </p:nvSpPr>
        <p:spPr>
          <a:xfrm>
            <a:off x="6612450"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9" name="object 369"/>
          <p:cNvSpPr/>
          <p:nvPr/>
        </p:nvSpPr>
        <p:spPr>
          <a:xfrm>
            <a:off x="6633989" y="3147750"/>
            <a:ext cx="22671" cy="0"/>
          </a:xfrm>
          <a:custGeom>
            <a:avLst/>
            <a:gdLst/>
            <a:ahLst/>
            <a:cxnLst/>
            <a:rect l="l" t="t" r="r" b="b"/>
            <a:pathLst>
              <a:path w="11429">
                <a:moveTo>
                  <a:pt x="0" y="0"/>
                </a:moveTo>
                <a:lnTo>
                  <a:pt x="109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0" name="object 370"/>
          <p:cNvSpPr/>
          <p:nvPr/>
        </p:nvSpPr>
        <p:spPr>
          <a:xfrm>
            <a:off x="6655726"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1" name="object 371"/>
          <p:cNvSpPr/>
          <p:nvPr/>
        </p:nvSpPr>
        <p:spPr>
          <a:xfrm>
            <a:off x="6677262"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2" name="object 372"/>
          <p:cNvSpPr/>
          <p:nvPr/>
        </p:nvSpPr>
        <p:spPr>
          <a:xfrm>
            <a:off x="6698801"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3" name="object 373"/>
          <p:cNvSpPr/>
          <p:nvPr/>
        </p:nvSpPr>
        <p:spPr>
          <a:xfrm>
            <a:off x="6720339"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4" name="object 374"/>
          <p:cNvSpPr/>
          <p:nvPr/>
        </p:nvSpPr>
        <p:spPr>
          <a:xfrm>
            <a:off x="6741878"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5" name="object 375"/>
          <p:cNvSpPr/>
          <p:nvPr/>
        </p:nvSpPr>
        <p:spPr>
          <a:xfrm>
            <a:off x="6763416"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6" name="object 376"/>
          <p:cNvSpPr/>
          <p:nvPr/>
        </p:nvSpPr>
        <p:spPr>
          <a:xfrm>
            <a:off x="6784953"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7" name="object 377"/>
          <p:cNvSpPr/>
          <p:nvPr/>
        </p:nvSpPr>
        <p:spPr>
          <a:xfrm>
            <a:off x="6806491"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8" name="object 378"/>
          <p:cNvSpPr/>
          <p:nvPr/>
        </p:nvSpPr>
        <p:spPr>
          <a:xfrm>
            <a:off x="6828030"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9" name="object 379"/>
          <p:cNvSpPr/>
          <p:nvPr/>
        </p:nvSpPr>
        <p:spPr>
          <a:xfrm>
            <a:off x="6849564"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0" name="object 380"/>
          <p:cNvSpPr/>
          <p:nvPr/>
        </p:nvSpPr>
        <p:spPr>
          <a:xfrm>
            <a:off x="6871103"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1" name="object 381"/>
          <p:cNvSpPr/>
          <p:nvPr/>
        </p:nvSpPr>
        <p:spPr>
          <a:xfrm>
            <a:off x="6892641"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2" name="object 382"/>
          <p:cNvSpPr/>
          <p:nvPr/>
        </p:nvSpPr>
        <p:spPr>
          <a:xfrm>
            <a:off x="6914178"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3" name="object 383"/>
          <p:cNvSpPr/>
          <p:nvPr/>
        </p:nvSpPr>
        <p:spPr>
          <a:xfrm>
            <a:off x="6935716"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4" name="object 384"/>
          <p:cNvSpPr/>
          <p:nvPr/>
        </p:nvSpPr>
        <p:spPr>
          <a:xfrm>
            <a:off x="6957255"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5" name="object 385"/>
          <p:cNvSpPr/>
          <p:nvPr/>
        </p:nvSpPr>
        <p:spPr>
          <a:xfrm>
            <a:off x="6978791"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6" name="object 386"/>
          <p:cNvSpPr/>
          <p:nvPr/>
        </p:nvSpPr>
        <p:spPr>
          <a:xfrm>
            <a:off x="7000330"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7" name="object 387"/>
          <p:cNvSpPr/>
          <p:nvPr/>
        </p:nvSpPr>
        <p:spPr>
          <a:xfrm>
            <a:off x="7021868"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8" name="object 388"/>
          <p:cNvSpPr/>
          <p:nvPr/>
        </p:nvSpPr>
        <p:spPr>
          <a:xfrm>
            <a:off x="7043407"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9" name="object 389"/>
          <p:cNvSpPr/>
          <p:nvPr/>
        </p:nvSpPr>
        <p:spPr>
          <a:xfrm>
            <a:off x="7064945"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0" name="object 390"/>
          <p:cNvSpPr/>
          <p:nvPr/>
        </p:nvSpPr>
        <p:spPr>
          <a:xfrm>
            <a:off x="7086482"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1" name="object 391"/>
          <p:cNvSpPr/>
          <p:nvPr/>
        </p:nvSpPr>
        <p:spPr>
          <a:xfrm>
            <a:off x="7108019"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2" name="object 392"/>
          <p:cNvSpPr/>
          <p:nvPr/>
        </p:nvSpPr>
        <p:spPr>
          <a:xfrm>
            <a:off x="7129559"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3" name="object 393"/>
          <p:cNvSpPr/>
          <p:nvPr/>
        </p:nvSpPr>
        <p:spPr>
          <a:xfrm>
            <a:off x="7151098"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4" name="object 394"/>
          <p:cNvSpPr/>
          <p:nvPr/>
        </p:nvSpPr>
        <p:spPr>
          <a:xfrm>
            <a:off x="7172632"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5" name="object 395"/>
          <p:cNvSpPr/>
          <p:nvPr/>
        </p:nvSpPr>
        <p:spPr>
          <a:xfrm>
            <a:off x="7194171"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6" name="object 396"/>
          <p:cNvSpPr/>
          <p:nvPr/>
        </p:nvSpPr>
        <p:spPr>
          <a:xfrm>
            <a:off x="7215709" y="3147750"/>
            <a:ext cx="22671" cy="0"/>
          </a:xfrm>
          <a:custGeom>
            <a:avLst/>
            <a:gdLst/>
            <a:ahLst/>
            <a:cxnLst/>
            <a:rect l="l" t="t" r="r" b="b"/>
            <a:pathLst>
              <a:path w="11429">
                <a:moveTo>
                  <a:pt x="0" y="0"/>
                </a:moveTo>
                <a:lnTo>
                  <a:pt x="109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7" name="object 397"/>
          <p:cNvSpPr/>
          <p:nvPr/>
        </p:nvSpPr>
        <p:spPr>
          <a:xfrm>
            <a:off x="7237446"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8" name="object 398"/>
          <p:cNvSpPr/>
          <p:nvPr/>
        </p:nvSpPr>
        <p:spPr>
          <a:xfrm>
            <a:off x="7258986"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9" name="object 399"/>
          <p:cNvSpPr/>
          <p:nvPr/>
        </p:nvSpPr>
        <p:spPr>
          <a:xfrm>
            <a:off x="7280523"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0" name="object 400"/>
          <p:cNvSpPr/>
          <p:nvPr/>
        </p:nvSpPr>
        <p:spPr>
          <a:xfrm>
            <a:off x="7302060"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1" name="object 401"/>
          <p:cNvSpPr/>
          <p:nvPr/>
        </p:nvSpPr>
        <p:spPr>
          <a:xfrm>
            <a:off x="7323598"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2" name="object 402"/>
          <p:cNvSpPr/>
          <p:nvPr/>
        </p:nvSpPr>
        <p:spPr>
          <a:xfrm>
            <a:off x="7345137"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3" name="object 403"/>
          <p:cNvSpPr/>
          <p:nvPr/>
        </p:nvSpPr>
        <p:spPr>
          <a:xfrm>
            <a:off x="7366673"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4" name="object 404"/>
          <p:cNvSpPr/>
          <p:nvPr/>
        </p:nvSpPr>
        <p:spPr>
          <a:xfrm>
            <a:off x="7388212"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5" name="object 405"/>
          <p:cNvSpPr/>
          <p:nvPr/>
        </p:nvSpPr>
        <p:spPr>
          <a:xfrm>
            <a:off x="7409750"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6" name="object 406"/>
          <p:cNvSpPr/>
          <p:nvPr/>
        </p:nvSpPr>
        <p:spPr>
          <a:xfrm>
            <a:off x="7431287"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7" name="object 407"/>
          <p:cNvSpPr/>
          <p:nvPr/>
        </p:nvSpPr>
        <p:spPr>
          <a:xfrm>
            <a:off x="7452825" y="3147750"/>
            <a:ext cx="22671" cy="0"/>
          </a:xfrm>
          <a:custGeom>
            <a:avLst/>
            <a:gdLst/>
            <a:ahLst/>
            <a:cxnLst/>
            <a:rect l="l" t="t" r="r" b="b"/>
            <a:pathLst>
              <a:path w="11429">
                <a:moveTo>
                  <a:pt x="0" y="0"/>
                </a:moveTo>
                <a:lnTo>
                  <a:pt x="10857"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8" name="object 408"/>
          <p:cNvSpPr/>
          <p:nvPr/>
        </p:nvSpPr>
        <p:spPr>
          <a:xfrm>
            <a:off x="7474362" y="3147750"/>
            <a:ext cx="22671" cy="0"/>
          </a:xfrm>
          <a:custGeom>
            <a:avLst/>
            <a:gdLst/>
            <a:ahLst/>
            <a:cxnLst/>
            <a:rect l="l" t="t" r="r" b="b"/>
            <a:pathLst>
              <a:path w="11429">
                <a:moveTo>
                  <a:pt x="0" y="0"/>
                </a:moveTo>
                <a:lnTo>
                  <a:pt x="1085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9" name="object 409"/>
          <p:cNvSpPr/>
          <p:nvPr/>
        </p:nvSpPr>
        <p:spPr>
          <a:xfrm>
            <a:off x="2007540" y="1430852"/>
            <a:ext cx="0" cy="3434031"/>
          </a:xfrm>
          <a:custGeom>
            <a:avLst/>
            <a:gdLst/>
            <a:ahLst/>
            <a:cxnLst/>
            <a:rect l="l" t="t" r="r" b="b"/>
            <a:pathLst>
              <a:path h="1732914">
                <a:moveTo>
                  <a:pt x="0" y="1732894"/>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0" name="object 410"/>
          <p:cNvSpPr/>
          <p:nvPr/>
        </p:nvSpPr>
        <p:spPr>
          <a:xfrm>
            <a:off x="1942927" y="4762834"/>
            <a:ext cx="65494" cy="0"/>
          </a:xfrm>
          <a:custGeom>
            <a:avLst/>
            <a:gdLst/>
            <a:ahLst/>
            <a:cxnLst/>
            <a:rect l="l" t="t" r="r" b="b"/>
            <a:pathLst>
              <a:path w="33019">
                <a:moveTo>
                  <a:pt x="325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1" name="object 411"/>
          <p:cNvSpPr txBox="1"/>
          <p:nvPr/>
        </p:nvSpPr>
        <p:spPr>
          <a:xfrm>
            <a:off x="1724491" y="4692895"/>
            <a:ext cx="179536" cy="140935"/>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0</a:t>
            </a:r>
            <a:endParaRPr sz="1200">
              <a:solidFill>
                <a:prstClr val="black"/>
              </a:solidFill>
              <a:latin typeface="Arial"/>
              <a:cs typeface="Arial"/>
            </a:endParaRPr>
          </a:p>
        </p:txBody>
      </p:sp>
      <p:sp>
        <p:nvSpPr>
          <p:cNvPr id="412" name="object 412"/>
          <p:cNvSpPr/>
          <p:nvPr/>
        </p:nvSpPr>
        <p:spPr>
          <a:xfrm>
            <a:off x="1942927" y="4116881"/>
            <a:ext cx="65494" cy="0"/>
          </a:xfrm>
          <a:custGeom>
            <a:avLst/>
            <a:gdLst/>
            <a:ahLst/>
            <a:cxnLst/>
            <a:rect l="l" t="t" r="r" b="b"/>
            <a:pathLst>
              <a:path w="33019">
                <a:moveTo>
                  <a:pt x="325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3" name="object 413"/>
          <p:cNvSpPr txBox="1"/>
          <p:nvPr/>
        </p:nvSpPr>
        <p:spPr>
          <a:xfrm>
            <a:off x="1724491" y="4024590"/>
            <a:ext cx="179536" cy="184977"/>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.2</a:t>
            </a:r>
            <a:endParaRPr sz="1200">
              <a:solidFill>
                <a:prstClr val="black"/>
              </a:solidFill>
              <a:latin typeface="Arial"/>
              <a:cs typeface="Arial"/>
            </a:endParaRPr>
          </a:p>
        </p:txBody>
      </p:sp>
      <p:sp>
        <p:nvSpPr>
          <p:cNvPr id="414" name="object 414"/>
          <p:cNvSpPr/>
          <p:nvPr/>
        </p:nvSpPr>
        <p:spPr>
          <a:xfrm>
            <a:off x="1942927" y="3470926"/>
            <a:ext cx="65494" cy="0"/>
          </a:xfrm>
          <a:custGeom>
            <a:avLst/>
            <a:gdLst/>
            <a:ahLst/>
            <a:cxnLst/>
            <a:rect l="l" t="t" r="r" b="b"/>
            <a:pathLst>
              <a:path w="33019">
                <a:moveTo>
                  <a:pt x="325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5" name="object 415"/>
          <p:cNvSpPr txBox="1"/>
          <p:nvPr/>
        </p:nvSpPr>
        <p:spPr>
          <a:xfrm>
            <a:off x="1724491" y="3378635"/>
            <a:ext cx="179536" cy="184977"/>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.4</a:t>
            </a:r>
            <a:endParaRPr sz="1200">
              <a:solidFill>
                <a:prstClr val="black"/>
              </a:solidFill>
              <a:latin typeface="Arial"/>
              <a:cs typeface="Arial"/>
            </a:endParaRPr>
          </a:p>
        </p:txBody>
      </p:sp>
      <p:sp>
        <p:nvSpPr>
          <p:cNvPr id="416" name="object 416"/>
          <p:cNvSpPr/>
          <p:nvPr/>
        </p:nvSpPr>
        <p:spPr>
          <a:xfrm>
            <a:off x="1942927" y="2824773"/>
            <a:ext cx="65494" cy="0"/>
          </a:xfrm>
          <a:custGeom>
            <a:avLst/>
            <a:gdLst/>
            <a:ahLst/>
            <a:cxnLst/>
            <a:rect l="l" t="t" r="r" b="b"/>
            <a:pathLst>
              <a:path w="33019">
                <a:moveTo>
                  <a:pt x="325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7" name="object 417"/>
          <p:cNvSpPr txBox="1"/>
          <p:nvPr/>
        </p:nvSpPr>
        <p:spPr>
          <a:xfrm>
            <a:off x="1724491" y="2732484"/>
            <a:ext cx="179536" cy="184977"/>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.6</a:t>
            </a:r>
            <a:endParaRPr sz="1200">
              <a:solidFill>
                <a:prstClr val="black"/>
              </a:solidFill>
              <a:latin typeface="Arial"/>
              <a:cs typeface="Arial"/>
            </a:endParaRPr>
          </a:p>
        </p:txBody>
      </p:sp>
      <p:sp>
        <p:nvSpPr>
          <p:cNvPr id="418" name="object 418"/>
          <p:cNvSpPr/>
          <p:nvPr/>
        </p:nvSpPr>
        <p:spPr>
          <a:xfrm>
            <a:off x="1942927" y="2178820"/>
            <a:ext cx="65494" cy="0"/>
          </a:xfrm>
          <a:custGeom>
            <a:avLst/>
            <a:gdLst/>
            <a:ahLst/>
            <a:cxnLst/>
            <a:rect l="l" t="t" r="r" b="b"/>
            <a:pathLst>
              <a:path w="33019">
                <a:moveTo>
                  <a:pt x="325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9" name="object 419"/>
          <p:cNvSpPr txBox="1"/>
          <p:nvPr/>
        </p:nvSpPr>
        <p:spPr>
          <a:xfrm>
            <a:off x="1724491" y="2086529"/>
            <a:ext cx="179536" cy="184977"/>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.8</a:t>
            </a:r>
            <a:endParaRPr sz="1200">
              <a:solidFill>
                <a:prstClr val="black"/>
              </a:solidFill>
              <a:latin typeface="Arial"/>
              <a:cs typeface="Arial"/>
            </a:endParaRPr>
          </a:p>
        </p:txBody>
      </p:sp>
      <p:sp>
        <p:nvSpPr>
          <p:cNvPr id="420" name="object 420"/>
          <p:cNvSpPr/>
          <p:nvPr/>
        </p:nvSpPr>
        <p:spPr>
          <a:xfrm>
            <a:off x="1942927" y="1532865"/>
            <a:ext cx="65494" cy="0"/>
          </a:xfrm>
          <a:custGeom>
            <a:avLst/>
            <a:gdLst/>
            <a:ahLst/>
            <a:cxnLst/>
            <a:rect l="l" t="t" r="r" b="b"/>
            <a:pathLst>
              <a:path w="33019">
                <a:moveTo>
                  <a:pt x="325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1" name="object 421"/>
          <p:cNvSpPr txBox="1"/>
          <p:nvPr/>
        </p:nvSpPr>
        <p:spPr>
          <a:xfrm>
            <a:off x="1724491" y="1462928"/>
            <a:ext cx="179536" cy="140935"/>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1</a:t>
            </a:r>
            <a:endParaRPr sz="1200">
              <a:solidFill>
                <a:prstClr val="black"/>
              </a:solidFill>
              <a:latin typeface="Arial"/>
              <a:cs typeface="Arial"/>
            </a:endParaRPr>
          </a:p>
        </p:txBody>
      </p:sp>
      <p:sp>
        <p:nvSpPr>
          <p:cNvPr id="422" name="object 422"/>
          <p:cNvSpPr txBox="1"/>
          <p:nvPr/>
        </p:nvSpPr>
        <p:spPr>
          <a:xfrm>
            <a:off x="1548597" y="1699541"/>
            <a:ext cx="179536" cy="2896719"/>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spc="30" dirty="0">
                <a:solidFill>
                  <a:prstClr val="black"/>
                </a:solidFill>
                <a:latin typeface="Arial"/>
                <a:cs typeface="Arial"/>
              </a:rPr>
              <a:t>Price of Giving Relative to</a:t>
            </a:r>
            <a:r>
              <a:rPr sz="1200" spc="-59" dirty="0">
                <a:solidFill>
                  <a:prstClr val="black"/>
                </a:solidFill>
                <a:latin typeface="Arial"/>
                <a:cs typeface="Arial"/>
              </a:rPr>
              <a:t> </a:t>
            </a:r>
            <a:r>
              <a:rPr sz="1200" spc="40" dirty="0">
                <a:solidFill>
                  <a:prstClr val="black"/>
                </a:solidFill>
                <a:latin typeface="Arial"/>
                <a:cs typeface="Arial"/>
              </a:rPr>
              <a:t>Consumption</a:t>
            </a:r>
            <a:endParaRPr sz="1200">
              <a:solidFill>
                <a:prstClr val="black"/>
              </a:solidFill>
              <a:latin typeface="Arial"/>
              <a:cs typeface="Arial"/>
            </a:endParaRPr>
          </a:p>
        </p:txBody>
      </p:sp>
      <p:sp>
        <p:nvSpPr>
          <p:cNvPr id="423" name="object 423"/>
          <p:cNvSpPr/>
          <p:nvPr/>
        </p:nvSpPr>
        <p:spPr>
          <a:xfrm>
            <a:off x="2007543" y="4864845"/>
            <a:ext cx="5590939" cy="0"/>
          </a:xfrm>
          <a:custGeom>
            <a:avLst/>
            <a:gdLst/>
            <a:ahLst/>
            <a:cxnLst/>
            <a:rect l="l" t="t" r="r" b="b"/>
            <a:pathLst>
              <a:path w="2818765">
                <a:moveTo>
                  <a:pt x="0" y="0"/>
                </a:moveTo>
                <a:lnTo>
                  <a:pt x="2818526"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4" name="object 424"/>
          <p:cNvSpPr/>
          <p:nvPr/>
        </p:nvSpPr>
        <p:spPr>
          <a:xfrm>
            <a:off x="2109447" y="4864845"/>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5" name="object 425"/>
          <p:cNvSpPr/>
          <p:nvPr/>
        </p:nvSpPr>
        <p:spPr>
          <a:xfrm>
            <a:off x="3186738" y="4864845"/>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6" name="object 426"/>
          <p:cNvSpPr/>
          <p:nvPr/>
        </p:nvSpPr>
        <p:spPr>
          <a:xfrm>
            <a:off x="4264028" y="4864845"/>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7" name="object 427"/>
          <p:cNvSpPr/>
          <p:nvPr/>
        </p:nvSpPr>
        <p:spPr>
          <a:xfrm>
            <a:off x="5341319" y="4864845"/>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8" name="object 428"/>
          <p:cNvSpPr/>
          <p:nvPr/>
        </p:nvSpPr>
        <p:spPr>
          <a:xfrm>
            <a:off x="6418610" y="4864845"/>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9" name="object 429"/>
          <p:cNvSpPr/>
          <p:nvPr/>
        </p:nvSpPr>
        <p:spPr>
          <a:xfrm>
            <a:off x="7495900" y="4864845"/>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0" name="object 430"/>
          <p:cNvSpPr txBox="1"/>
          <p:nvPr/>
        </p:nvSpPr>
        <p:spPr>
          <a:xfrm>
            <a:off x="2039452" y="4899287"/>
            <a:ext cx="5616129" cy="394668"/>
          </a:xfrm>
          <a:prstGeom prst="rect">
            <a:avLst/>
          </a:prstGeom>
        </p:spPr>
        <p:txBody>
          <a:bodyPr vert="horz" wrap="square" lIns="0" tIns="35245" rIns="0" bIns="0" rtlCol="0">
            <a:spAutoFit/>
          </a:bodyPr>
          <a:lstStyle/>
          <a:p>
            <a:pPr algn="ctr" defTabSz="1812572" eaLnBrk="1" fontAlgn="auto" hangingPunct="1">
              <a:lnSpc>
                <a:spcPts val="1408"/>
              </a:lnSpc>
              <a:spcBef>
                <a:spcPts val="278"/>
              </a:spcBef>
              <a:spcAft>
                <a:spcPts val="0"/>
              </a:spcAft>
              <a:tabLst>
                <a:tab pos="1030900" algn="l"/>
                <a:tab pos="2063060" algn="l"/>
                <a:tab pos="3139275" algn="l"/>
                <a:tab pos="4216748" algn="l"/>
                <a:tab pos="5292963" algn="l"/>
              </a:tabLst>
            </a:pPr>
            <a:r>
              <a:rPr sz="1200" spc="40" dirty="0">
                <a:solidFill>
                  <a:prstClr val="black"/>
                </a:solidFill>
                <a:latin typeface="Arial"/>
                <a:cs typeface="Arial"/>
              </a:rPr>
              <a:t>0	50	100	150	200	250</a:t>
            </a:r>
            <a:endParaRPr sz="1200">
              <a:solidFill>
                <a:prstClr val="black"/>
              </a:solidFill>
              <a:latin typeface="Arial"/>
              <a:cs typeface="Arial"/>
            </a:endParaRPr>
          </a:p>
          <a:p>
            <a:pPr marR="74264" algn="ctr" defTabSz="1812572" eaLnBrk="1" fontAlgn="auto" hangingPunct="1">
              <a:lnSpc>
                <a:spcPts val="1408"/>
              </a:lnSpc>
              <a:spcBef>
                <a:spcPts val="0"/>
              </a:spcBef>
              <a:spcAft>
                <a:spcPts val="0"/>
              </a:spcAft>
            </a:pPr>
            <a:r>
              <a:rPr sz="1200" spc="30" dirty="0">
                <a:solidFill>
                  <a:prstClr val="black"/>
                </a:solidFill>
                <a:latin typeface="Arial"/>
                <a:cs typeface="Arial"/>
              </a:rPr>
              <a:t>Adjusted </a:t>
            </a:r>
            <a:r>
              <a:rPr sz="1200" spc="40" dirty="0">
                <a:solidFill>
                  <a:prstClr val="black"/>
                </a:solidFill>
                <a:latin typeface="Arial"/>
                <a:cs typeface="Arial"/>
              </a:rPr>
              <a:t>Net Income</a:t>
            </a:r>
            <a:r>
              <a:rPr sz="1200" spc="-20" dirty="0">
                <a:solidFill>
                  <a:prstClr val="black"/>
                </a:solidFill>
                <a:latin typeface="Arial"/>
                <a:cs typeface="Arial"/>
              </a:rPr>
              <a:t> </a:t>
            </a:r>
            <a:r>
              <a:rPr sz="1200" spc="30" dirty="0">
                <a:solidFill>
                  <a:prstClr val="black"/>
                </a:solidFill>
                <a:latin typeface="Arial"/>
                <a:cs typeface="Arial"/>
              </a:rPr>
              <a:t>(£'000s)</a:t>
            </a:r>
            <a:endParaRPr sz="1200">
              <a:solidFill>
                <a:prstClr val="black"/>
              </a:solidFill>
              <a:latin typeface="Arial"/>
              <a:cs typeface="Arial"/>
            </a:endParaRPr>
          </a:p>
        </p:txBody>
      </p:sp>
      <p:sp>
        <p:nvSpPr>
          <p:cNvPr id="431" name="object 431"/>
          <p:cNvSpPr/>
          <p:nvPr/>
        </p:nvSpPr>
        <p:spPr>
          <a:xfrm>
            <a:off x="2132781" y="5537499"/>
            <a:ext cx="93203" cy="0"/>
          </a:xfrm>
          <a:custGeom>
            <a:avLst/>
            <a:gdLst/>
            <a:ahLst/>
            <a:cxnLst/>
            <a:rect l="l" t="t" r="r" b="b"/>
            <a:pathLst>
              <a:path w="46990">
                <a:moveTo>
                  <a:pt x="0" y="0"/>
                </a:moveTo>
                <a:lnTo>
                  <a:pt x="467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2" name="object 432"/>
          <p:cNvSpPr/>
          <p:nvPr/>
        </p:nvSpPr>
        <p:spPr>
          <a:xfrm>
            <a:off x="2271979" y="5537499"/>
            <a:ext cx="93203" cy="0"/>
          </a:xfrm>
          <a:custGeom>
            <a:avLst/>
            <a:gdLst/>
            <a:ahLst/>
            <a:cxnLst/>
            <a:rect l="l" t="t" r="r" b="b"/>
            <a:pathLst>
              <a:path w="46990">
                <a:moveTo>
                  <a:pt x="0" y="0"/>
                </a:moveTo>
                <a:lnTo>
                  <a:pt x="467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3" name="object 433"/>
          <p:cNvSpPr/>
          <p:nvPr/>
        </p:nvSpPr>
        <p:spPr>
          <a:xfrm>
            <a:off x="2411177" y="5537499"/>
            <a:ext cx="93203" cy="0"/>
          </a:xfrm>
          <a:custGeom>
            <a:avLst/>
            <a:gdLst/>
            <a:ahLst/>
            <a:cxnLst/>
            <a:rect l="l" t="t" r="r" b="b"/>
            <a:pathLst>
              <a:path w="46990">
                <a:moveTo>
                  <a:pt x="0" y="0"/>
                </a:moveTo>
                <a:lnTo>
                  <a:pt x="467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4" name="object 434"/>
          <p:cNvSpPr/>
          <p:nvPr/>
        </p:nvSpPr>
        <p:spPr>
          <a:xfrm>
            <a:off x="2550375" y="5537499"/>
            <a:ext cx="93203" cy="0"/>
          </a:xfrm>
          <a:custGeom>
            <a:avLst/>
            <a:gdLst/>
            <a:ahLst/>
            <a:cxnLst/>
            <a:rect l="l" t="t" r="r" b="b"/>
            <a:pathLst>
              <a:path w="46990">
                <a:moveTo>
                  <a:pt x="0" y="0"/>
                </a:moveTo>
                <a:lnTo>
                  <a:pt x="46752"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5" name="object 435"/>
          <p:cNvSpPr/>
          <p:nvPr/>
        </p:nvSpPr>
        <p:spPr>
          <a:xfrm>
            <a:off x="2689573" y="5537499"/>
            <a:ext cx="45342" cy="0"/>
          </a:xfrm>
          <a:custGeom>
            <a:avLst/>
            <a:gdLst/>
            <a:ahLst/>
            <a:cxnLst/>
            <a:rect l="l" t="t" r="r" b="b"/>
            <a:pathLst>
              <a:path w="22859">
                <a:moveTo>
                  <a:pt x="0" y="0"/>
                </a:moveTo>
                <a:lnTo>
                  <a:pt x="22521" y="0"/>
                </a:lnTo>
              </a:path>
            </a:pathLst>
          </a:custGeom>
          <a:ln w="7019">
            <a:solidFill>
              <a:srgbClr val="60606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6" name="object 436"/>
          <p:cNvSpPr/>
          <p:nvPr/>
        </p:nvSpPr>
        <p:spPr>
          <a:xfrm>
            <a:off x="4921331" y="5537499"/>
            <a:ext cx="602043" cy="0"/>
          </a:xfrm>
          <a:custGeom>
            <a:avLst/>
            <a:gdLst/>
            <a:ahLst/>
            <a:cxnLst/>
            <a:rect l="l" t="t" r="r" b="b"/>
            <a:pathLst>
              <a:path w="303530">
                <a:moveTo>
                  <a:pt x="0" y="0"/>
                </a:moveTo>
                <a:lnTo>
                  <a:pt x="303238"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7" name="object 437"/>
          <p:cNvSpPr txBox="1"/>
          <p:nvPr/>
        </p:nvSpPr>
        <p:spPr>
          <a:xfrm>
            <a:off x="2063105" y="5387347"/>
            <a:ext cx="5480102" cy="245685"/>
          </a:xfrm>
          <a:prstGeom prst="rect">
            <a:avLst/>
          </a:prstGeom>
          <a:ln w="4679">
            <a:solidFill>
              <a:srgbClr val="000000"/>
            </a:solidFill>
          </a:ln>
        </p:spPr>
        <p:txBody>
          <a:bodyPr vert="horz" wrap="square" lIns="0" tIns="60420" rIns="0" bIns="0" rtlCol="0">
            <a:spAutoFit/>
          </a:bodyPr>
          <a:lstStyle/>
          <a:p>
            <a:pPr marL="766566" defTabSz="1812572" eaLnBrk="1" fontAlgn="auto" hangingPunct="1">
              <a:spcBef>
                <a:spcPts val="476"/>
              </a:spcBef>
              <a:spcAft>
                <a:spcPts val="0"/>
              </a:spcAft>
              <a:tabLst>
                <a:tab pos="3553398" algn="l"/>
              </a:tabLst>
            </a:pPr>
            <a:r>
              <a:rPr sz="1200" spc="30" dirty="0">
                <a:solidFill>
                  <a:prstClr val="black"/>
                </a:solidFill>
                <a:latin typeface="Arial"/>
                <a:cs typeface="Arial"/>
              </a:rPr>
              <a:t>Price of</a:t>
            </a:r>
            <a:r>
              <a:rPr sz="1200" spc="69" dirty="0">
                <a:solidFill>
                  <a:prstClr val="black"/>
                </a:solidFill>
                <a:latin typeface="Arial"/>
                <a:cs typeface="Arial"/>
              </a:rPr>
              <a:t> </a:t>
            </a:r>
            <a:r>
              <a:rPr sz="1200" spc="30" dirty="0">
                <a:solidFill>
                  <a:prstClr val="black"/>
                </a:solidFill>
                <a:latin typeface="Arial"/>
                <a:cs typeface="Arial"/>
              </a:rPr>
              <a:t>Giving</a:t>
            </a:r>
            <a:r>
              <a:rPr sz="1200" spc="50" dirty="0">
                <a:solidFill>
                  <a:prstClr val="black"/>
                </a:solidFill>
                <a:latin typeface="Arial"/>
                <a:cs typeface="Arial"/>
              </a:rPr>
              <a:t> </a:t>
            </a:r>
            <a:r>
              <a:rPr sz="1200" spc="30" dirty="0">
                <a:solidFill>
                  <a:prstClr val="black"/>
                </a:solidFill>
                <a:latin typeface="Arial"/>
                <a:cs typeface="Arial"/>
              </a:rPr>
              <a:t>(2009/10)	Price of Giving</a:t>
            </a:r>
            <a:r>
              <a:rPr sz="1200" spc="-30" dirty="0">
                <a:solidFill>
                  <a:prstClr val="black"/>
                </a:solidFill>
                <a:latin typeface="Arial"/>
                <a:cs typeface="Arial"/>
              </a:rPr>
              <a:t> </a:t>
            </a:r>
            <a:r>
              <a:rPr sz="1200" spc="20" dirty="0">
                <a:solidFill>
                  <a:prstClr val="black"/>
                </a:solidFill>
                <a:latin typeface="Arial"/>
                <a:cs typeface="Arial"/>
              </a:rPr>
              <a:t>(2010/11)</a:t>
            </a:r>
            <a:endParaRPr sz="1200">
              <a:solidFill>
                <a:prstClr val="black"/>
              </a:solidFill>
              <a:latin typeface="Arial"/>
              <a:cs typeface="Arial"/>
            </a:endParaRPr>
          </a:p>
        </p:txBody>
      </p:sp>
    </p:spTree>
    <p:extLst>
      <p:ext uri="{BB962C8B-B14F-4D97-AF65-F5344CB8AC3E}">
        <p14:creationId xmlns:p14="http://schemas.microsoft.com/office/powerpoint/2010/main" val="552968173"/>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4386853" cy="465210"/>
          </a:xfrm>
          <a:prstGeom prst="rect">
            <a:avLst/>
          </a:prstGeom>
        </p:spPr>
        <p:txBody>
          <a:bodyPr vert="horz" wrap="square" lIns="0" tIns="33986" rIns="0" bIns="0" rtlCol="0">
            <a:spAutoFit/>
          </a:bodyPr>
          <a:lstStyle/>
          <a:p>
            <a:pPr marL="25175">
              <a:spcBef>
                <a:spcPts val="268"/>
              </a:spcBef>
            </a:pPr>
            <a:r>
              <a:rPr spc="-59" dirty="0"/>
              <a:t>Data </a:t>
            </a:r>
            <a:r>
              <a:rPr spc="-159" dirty="0"/>
              <a:t>and </a:t>
            </a:r>
            <a:r>
              <a:rPr spc="-169" dirty="0"/>
              <a:t>change </a:t>
            </a:r>
            <a:r>
              <a:rPr spc="-79" dirty="0"/>
              <a:t>in</a:t>
            </a:r>
            <a:r>
              <a:rPr spc="436" dirty="0"/>
              <a:t> </a:t>
            </a:r>
            <a:r>
              <a:rPr spc="-129" dirty="0"/>
              <a:t>behaviour</a:t>
            </a:r>
          </a:p>
        </p:txBody>
      </p:sp>
      <p:sp>
        <p:nvSpPr>
          <p:cNvPr id="3" name="object 3"/>
          <p:cNvSpPr txBox="1"/>
          <p:nvPr/>
        </p:nvSpPr>
        <p:spPr>
          <a:xfrm>
            <a:off x="944907" y="1948628"/>
            <a:ext cx="7390768" cy="2762075"/>
          </a:xfrm>
          <a:prstGeom prst="rect">
            <a:avLst/>
          </a:prstGeom>
        </p:spPr>
        <p:txBody>
          <a:bodyPr vert="horz" wrap="square" lIns="0" tIns="13846" rIns="0" bIns="0" rtlCol="0">
            <a:spAutoFit/>
          </a:bodyPr>
          <a:lstStyle/>
          <a:p>
            <a:pPr marL="318459" marR="33986" indent="-294543" defTabSz="1812572" eaLnBrk="1" fontAlgn="auto" hangingPunct="1">
              <a:lnSpc>
                <a:spcPct val="102600"/>
              </a:lnSpc>
              <a:spcBef>
                <a:spcPts val="109"/>
              </a:spcBef>
              <a:spcAft>
                <a:spcPts val="0"/>
              </a:spcAft>
            </a:pPr>
            <a:r>
              <a:rPr sz="2400" spc="252" baseline="6944" dirty="0">
                <a:solidFill>
                  <a:srgbClr val="3333B2"/>
                </a:solidFill>
                <a:latin typeface="Arial Black"/>
                <a:cs typeface="Arial Black"/>
              </a:rPr>
              <a:t>e </a:t>
            </a:r>
            <a:r>
              <a:rPr sz="2200" spc="20" dirty="0">
                <a:solidFill>
                  <a:prstClr val="black"/>
                </a:solidFill>
                <a:latin typeface="Calibri"/>
                <a:cs typeface="Calibri"/>
              </a:rPr>
              <a:t>Full </a:t>
            </a:r>
            <a:r>
              <a:rPr sz="2200" spc="-30" dirty="0">
                <a:solidFill>
                  <a:prstClr val="black"/>
                </a:solidFill>
                <a:latin typeface="Calibri"/>
                <a:cs typeface="Calibri"/>
              </a:rPr>
              <a:t>population </a:t>
            </a:r>
            <a:r>
              <a:rPr sz="2200" spc="-50" dirty="0">
                <a:solidFill>
                  <a:prstClr val="black"/>
                </a:solidFill>
                <a:latin typeface="Calibri"/>
                <a:cs typeface="Calibri"/>
              </a:rPr>
              <a:t>of </a:t>
            </a:r>
            <a:r>
              <a:rPr sz="2200" spc="89" dirty="0">
                <a:solidFill>
                  <a:prstClr val="black"/>
                </a:solidFill>
                <a:latin typeface="Calibri"/>
                <a:cs typeface="Calibri"/>
              </a:rPr>
              <a:t>HMRC’s </a:t>
            </a:r>
            <a:r>
              <a:rPr sz="2200" spc="-10" dirty="0">
                <a:solidFill>
                  <a:prstClr val="black"/>
                </a:solidFill>
                <a:latin typeface="Calibri"/>
                <a:cs typeface="Calibri"/>
              </a:rPr>
              <a:t>Self-Assessment </a:t>
            </a:r>
            <a:r>
              <a:rPr sz="2200" spc="169" dirty="0">
                <a:solidFill>
                  <a:prstClr val="black"/>
                </a:solidFill>
                <a:latin typeface="Calibri"/>
                <a:cs typeface="Calibri"/>
              </a:rPr>
              <a:t>(SA) </a:t>
            </a:r>
            <a:r>
              <a:rPr sz="2200" spc="-40" dirty="0">
                <a:solidFill>
                  <a:prstClr val="black"/>
                </a:solidFill>
                <a:latin typeface="Calibri"/>
                <a:cs typeface="Calibri"/>
              </a:rPr>
              <a:t>Income </a:t>
            </a:r>
            <a:r>
              <a:rPr sz="2200" spc="79" dirty="0">
                <a:solidFill>
                  <a:prstClr val="black"/>
                </a:solidFill>
                <a:latin typeface="Calibri"/>
                <a:cs typeface="Calibri"/>
              </a:rPr>
              <a:t>Tax  </a:t>
            </a:r>
            <a:r>
              <a:rPr sz="2200" spc="-40" dirty="0">
                <a:solidFill>
                  <a:prstClr val="black"/>
                </a:solidFill>
                <a:latin typeface="Calibri"/>
                <a:cs typeface="Calibri"/>
              </a:rPr>
              <a:t>returns </a:t>
            </a:r>
            <a:r>
              <a:rPr sz="2200" spc="-69" dirty="0">
                <a:solidFill>
                  <a:prstClr val="black"/>
                </a:solidFill>
                <a:latin typeface="Calibri"/>
                <a:cs typeface="Calibri"/>
              </a:rPr>
              <a:t>for </a:t>
            </a:r>
            <a:r>
              <a:rPr sz="2200" spc="-50" dirty="0">
                <a:solidFill>
                  <a:prstClr val="black"/>
                </a:solidFill>
                <a:latin typeface="Calibri"/>
                <a:cs typeface="Calibri"/>
              </a:rPr>
              <a:t>the </a:t>
            </a:r>
            <a:r>
              <a:rPr sz="2200" spc="-40" dirty="0">
                <a:solidFill>
                  <a:prstClr val="black"/>
                </a:solidFill>
                <a:latin typeface="Calibri"/>
                <a:cs typeface="Calibri"/>
              </a:rPr>
              <a:t>period </a:t>
            </a:r>
            <a:r>
              <a:rPr sz="2200" spc="-10" dirty="0">
                <a:solidFill>
                  <a:prstClr val="black"/>
                </a:solidFill>
                <a:latin typeface="Calibri"/>
                <a:cs typeface="Calibri"/>
              </a:rPr>
              <a:t>2004/05 </a:t>
            </a:r>
            <a:r>
              <a:rPr sz="2200" spc="-30" dirty="0">
                <a:solidFill>
                  <a:prstClr val="black"/>
                </a:solidFill>
                <a:latin typeface="Calibri"/>
                <a:cs typeface="Calibri"/>
              </a:rPr>
              <a:t>through</a:t>
            </a:r>
            <a:r>
              <a:rPr sz="2200" spc="-268" dirty="0">
                <a:solidFill>
                  <a:prstClr val="black"/>
                </a:solidFill>
                <a:latin typeface="Calibri"/>
                <a:cs typeface="Calibri"/>
              </a:rPr>
              <a:t> </a:t>
            </a:r>
            <a:r>
              <a:rPr sz="2200" spc="-10" dirty="0">
                <a:solidFill>
                  <a:prstClr val="black"/>
                </a:solidFill>
                <a:latin typeface="Calibri"/>
                <a:cs typeface="Calibri"/>
              </a:rPr>
              <a:t>2012/13</a:t>
            </a:r>
            <a:endParaRPr sz="2200">
              <a:solidFill>
                <a:prstClr val="black"/>
              </a:solidFill>
              <a:latin typeface="Calibri"/>
              <a:cs typeface="Calibri"/>
            </a:endParaRPr>
          </a:p>
          <a:p>
            <a:pPr marL="25175" defTabSz="1812572" eaLnBrk="1" fontAlgn="auto" hangingPunct="1">
              <a:spcBef>
                <a:spcPts val="1844"/>
              </a:spcBef>
              <a:spcAft>
                <a:spcPts val="0"/>
              </a:spcAft>
            </a:pPr>
            <a:r>
              <a:rPr sz="2400" spc="252" baseline="6944" dirty="0">
                <a:solidFill>
                  <a:srgbClr val="3333B2"/>
                </a:solidFill>
                <a:latin typeface="Arial Black"/>
                <a:cs typeface="Arial Black"/>
              </a:rPr>
              <a:t>e </a:t>
            </a:r>
            <a:r>
              <a:rPr sz="2200" spc="-20" dirty="0">
                <a:solidFill>
                  <a:prstClr val="black"/>
                </a:solidFill>
                <a:latin typeface="Calibri"/>
                <a:cs typeface="Calibri"/>
              </a:rPr>
              <a:t>Approximately 8-9 </a:t>
            </a:r>
            <a:r>
              <a:rPr sz="2200" spc="-30" dirty="0">
                <a:solidFill>
                  <a:prstClr val="black"/>
                </a:solidFill>
                <a:latin typeface="Calibri"/>
                <a:cs typeface="Calibri"/>
              </a:rPr>
              <a:t>million </a:t>
            </a:r>
            <a:r>
              <a:rPr sz="2200" spc="-40" dirty="0">
                <a:solidFill>
                  <a:prstClr val="black"/>
                </a:solidFill>
                <a:latin typeface="Calibri"/>
                <a:cs typeface="Calibri"/>
              </a:rPr>
              <a:t>returns </a:t>
            </a:r>
            <a:r>
              <a:rPr sz="2200" i="1" spc="10" dirty="0">
                <a:solidFill>
                  <a:prstClr val="black"/>
                </a:solidFill>
                <a:latin typeface="Book Antiqua"/>
                <a:cs typeface="Book Antiqua"/>
              </a:rPr>
              <a:t>per </a:t>
            </a:r>
            <a:r>
              <a:rPr sz="2200" i="1" spc="-40" dirty="0">
                <a:solidFill>
                  <a:prstClr val="black"/>
                </a:solidFill>
                <a:latin typeface="Book Antiqua"/>
                <a:cs typeface="Book Antiqua"/>
              </a:rPr>
              <a:t>year</a:t>
            </a:r>
            <a:r>
              <a:rPr sz="2200" spc="-40" dirty="0">
                <a:solidFill>
                  <a:prstClr val="black"/>
                </a:solidFill>
                <a:latin typeface="Calibri"/>
                <a:cs typeface="Calibri"/>
              </a:rPr>
              <a:t>: </a:t>
            </a:r>
            <a:r>
              <a:rPr sz="2200" spc="99" dirty="0">
                <a:solidFill>
                  <a:prstClr val="black"/>
                </a:solidFill>
                <a:latin typeface="Calibri"/>
                <a:cs typeface="Calibri"/>
              </a:rPr>
              <a:t>N </a:t>
            </a:r>
            <a:r>
              <a:rPr sz="2200" spc="585" dirty="0">
                <a:solidFill>
                  <a:prstClr val="black"/>
                </a:solidFill>
                <a:latin typeface="Calibri"/>
                <a:cs typeface="Calibri"/>
              </a:rPr>
              <a:t>= </a:t>
            </a:r>
            <a:r>
              <a:rPr sz="2200" spc="-40" dirty="0">
                <a:solidFill>
                  <a:prstClr val="black"/>
                </a:solidFill>
                <a:latin typeface="Calibri"/>
                <a:cs typeface="Calibri"/>
              </a:rPr>
              <a:t>75</a:t>
            </a:r>
            <a:r>
              <a:rPr sz="2200" spc="-139" dirty="0">
                <a:solidFill>
                  <a:prstClr val="black"/>
                </a:solidFill>
                <a:latin typeface="Calibri"/>
                <a:cs typeface="Calibri"/>
              </a:rPr>
              <a:t> </a:t>
            </a:r>
            <a:r>
              <a:rPr sz="2200" spc="-30" dirty="0">
                <a:solidFill>
                  <a:prstClr val="black"/>
                </a:solidFill>
                <a:latin typeface="Calibri"/>
                <a:cs typeface="Calibri"/>
              </a:rPr>
              <a:t>million</a:t>
            </a:r>
            <a:endParaRPr sz="2200">
              <a:solidFill>
                <a:prstClr val="black"/>
              </a:solidFill>
              <a:latin typeface="Calibri"/>
              <a:cs typeface="Calibri"/>
            </a:endParaRPr>
          </a:p>
          <a:p>
            <a:pPr marL="318459" marR="10070" indent="-294543" defTabSz="1812572" eaLnBrk="1" fontAlgn="auto" hangingPunct="1">
              <a:lnSpc>
                <a:spcPct val="102600"/>
              </a:lnSpc>
              <a:spcBef>
                <a:spcPts val="1784"/>
              </a:spcBef>
              <a:spcAft>
                <a:spcPts val="0"/>
              </a:spcAft>
            </a:pPr>
            <a:r>
              <a:rPr sz="2400" spc="252" baseline="6944" dirty="0">
                <a:solidFill>
                  <a:srgbClr val="3333B2"/>
                </a:solidFill>
                <a:latin typeface="Arial Black"/>
                <a:cs typeface="Arial Black"/>
              </a:rPr>
              <a:t>e </a:t>
            </a:r>
            <a:r>
              <a:rPr sz="2200" dirty="0">
                <a:solidFill>
                  <a:prstClr val="black"/>
                </a:solidFill>
                <a:latin typeface="Calibri"/>
                <a:cs typeface="Calibri"/>
              </a:rPr>
              <a:t>Does </a:t>
            </a:r>
            <a:r>
              <a:rPr sz="2200" spc="-40" dirty="0">
                <a:solidFill>
                  <a:prstClr val="black"/>
                </a:solidFill>
                <a:latin typeface="Calibri"/>
                <a:cs typeface="Calibri"/>
              </a:rPr>
              <a:t>not include </a:t>
            </a:r>
            <a:r>
              <a:rPr sz="2200" spc="-20" dirty="0">
                <a:solidFill>
                  <a:prstClr val="black"/>
                </a:solidFill>
                <a:latin typeface="Calibri"/>
                <a:cs typeface="Calibri"/>
              </a:rPr>
              <a:t>about </a:t>
            </a:r>
            <a:r>
              <a:rPr sz="2200" spc="-40" dirty="0">
                <a:solidFill>
                  <a:prstClr val="black"/>
                </a:solidFill>
                <a:latin typeface="Calibri"/>
                <a:cs typeface="Calibri"/>
              </a:rPr>
              <a:t>22 </a:t>
            </a:r>
            <a:r>
              <a:rPr sz="2200" spc="-30" dirty="0">
                <a:solidFill>
                  <a:prstClr val="black"/>
                </a:solidFill>
                <a:latin typeface="Calibri"/>
                <a:cs typeface="Calibri"/>
              </a:rPr>
              <a:t>million </a:t>
            </a:r>
            <a:r>
              <a:rPr sz="2200" spc="-50" dirty="0">
                <a:solidFill>
                  <a:prstClr val="black"/>
                </a:solidFill>
                <a:latin typeface="Calibri"/>
                <a:cs typeface="Calibri"/>
              </a:rPr>
              <a:t>taxpayers </a:t>
            </a:r>
            <a:r>
              <a:rPr sz="2200" spc="-79" dirty="0">
                <a:solidFill>
                  <a:prstClr val="black"/>
                </a:solidFill>
                <a:latin typeface="Calibri"/>
                <a:cs typeface="Calibri"/>
              </a:rPr>
              <a:t>who </a:t>
            </a:r>
            <a:r>
              <a:rPr sz="2200" spc="-69" dirty="0">
                <a:solidFill>
                  <a:prstClr val="black"/>
                </a:solidFill>
                <a:latin typeface="Calibri"/>
                <a:cs typeface="Calibri"/>
              </a:rPr>
              <a:t>do </a:t>
            </a:r>
            <a:r>
              <a:rPr sz="2200" spc="-40" dirty="0">
                <a:solidFill>
                  <a:prstClr val="black"/>
                </a:solidFill>
                <a:latin typeface="Calibri"/>
                <a:cs typeface="Calibri"/>
              </a:rPr>
              <a:t>not file </a:t>
            </a:r>
            <a:r>
              <a:rPr sz="2200" spc="-20" dirty="0">
                <a:solidFill>
                  <a:prstClr val="black"/>
                </a:solidFill>
                <a:latin typeface="Calibri"/>
                <a:cs typeface="Calibri"/>
              </a:rPr>
              <a:t>a  </a:t>
            </a:r>
            <a:r>
              <a:rPr sz="2200" spc="10" dirty="0">
                <a:solidFill>
                  <a:prstClr val="black"/>
                </a:solidFill>
                <a:latin typeface="Calibri"/>
                <a:cs typeface="Calibri"/>
              </a:rPr>
              <a:t>tax </a:t>
            </a:r>
            <a:r>
              <a:rPr sz="2200" spc="-40" dirty="0">
                <a:solidFill>
                  <a:prstClr val="black"/>
                </a:solidFill>
                <a:latin typeface="Calibri"/>
                <a:cs typeface="Calibri"/>
              </a:rPr>
              <a:t>return </a:t>
            </a:r>
            <a:r>
              <a:rPr sz="2200" spc="59" dirty="0">
                <a:solidFill>
                  <a:prstClr val="black"/>
                </a:solidFill>
                <a:latin typeface="Calibri"/>
                <a:cs typeface="Calibri"/>
              </a:rPr>
              <a:t>(Pay As </a:t>
            </a:r>
            <a:r>
              <a:rPr sz="2200" spc="10" dirty="0">
                <a:solidFill>
                  <a:prstClr val="black"/>
                </a:solidFill>
                <a:latin typeface="Calibri"/>
                <a:cs typeface="Calibri"/>
              </a:rPr>
              <a:t>You Earn</a:t>
            </a:r>
            <a:r>
              <a:rPr sz="2200" spc="-258" dirty="0">
                <a:solidFill>
                  <a:prstClr val="black"/>
                </a:solidFill>
                <a:latin typeface="Calibri"/>
                <a:cs typeface="Calibri"/>
              </a:rPr>
              <a:t> </a:t>
            </a:r>
            <a:r>
              <a:rPr sz="2200" spc="-20" dirty="0">
                <a:solidFill>
                  <a:prstClr val="black"/>
                </a:solidFill>
                <a:latin typeface="Calibri"/>
                <a:cs typeface="Calibri"/>
              </a:rPr>
              <a:t>system)</a:t>
            </a:r>
            <a:endParaRPr sz="2200">
              <a:solidFill>
                <a:prstClr val="black"/>
              </a:solidFill>
              <a:latin typeface="Calibri"/>
              <a:cs typeface="Calibri"/>
            </a:endParaRPr>
          </a:p>
          <a:p>
            <a:pPr marL="25175" defTabSz="1812572" eaLnBrk="1" fontAlgn="auto" hangingPunct="1">
              <a:spcBef>
                <a:spcPts val="1844"/>
              </a:spcBef>
              <a:spcAft>
                <a:spcPts val="0"/>
              </a:spcAft>
            </a:pPr>
            <a:r>
              <a:rPr sz="2400" spc="252" baseline="6944" dirty="0">
                <a:solidFill>
                  <a:srgbClr val="3333B2"/>
                </a:solidFill>
                <a:latin typeface="Arial Black"/>
                <a:cs typeface="Arial Black"/>
              </a:rPr>
              <a:t>e </a:t>
            </a:r>
            <a:r>
              <a:rPr sz="2200" spc="10" dirty="0">
                <a:solidFill>
                  <a:prstClr val="black"/>
                </a:solidFill>
                <a:latin typeface="Calibri"/>
                <a:cs typeface="Calibri"/>
              </a:rPr>
              <a:t>Only </a:t>
            </a:r>
            <a:r>
              <a:rPr sz="2200" spc="50" dirty="0">
                <a:solidFill>
                  <a:prstClr val="black"/>
                </a:solidFill>
                <a:latin typeface="Calibri"/>
                <a:cs typeface="Calibri"/>
              </a:rPr>
              <a:t>11% </a:t>
            </a:r>
            <a:r>
              <a:rPr sz="2200" spc="-50" dirty="0">
                <a:solidFill>
                  <a:prstClr val="black"/>
                </a:solidFill>
                <a:latin typeface="Calibri"/>
                <a:cs typeface="Calibri"/>
              </a:rPr>
              <a:t>of taxpayers report </a:t>
            </a:r>
            <a:r>
              <a:rPr sz="2200" spc="-30" dirty="0">
                <a:solidFill>
                  <a:prstClr val="black"/>
                </a:solidFill>
                <a:latin typeface="Calibri"/>
                <a:cs typeface="Calibri"/>
              </a:rPr>
              <a:t>positive</a:t>
            </a:r>
            <a:r>
              <a:rPr sz="2200" spc="-258" dirty="0">
                <a:solidFill>
                  <a:prstClr val="black"/>
                </a:solidFill>
                <a:latin typeface="Calibri"/>
                <a:cs typeface="Calibri"/>
              </a:rPr>
              <a:t> </a:t>
            </a:r>
            <a:r>
              <a:rPr sz="2200" spc="-40" dirty="0">
                <a:solidFill>
                  <a:prstClr val="black"/>
                </a:solidFill>
                <a:latin typeface="Calibri"/>
                <a:cs typeface="Calibri"/>
              </a:rPr>
              <a:t>donations</a:t>
            </a:r>
            <a:endParaRPr sz="2200">
              <a:solidFill>
                <a:prstClr val="black"/>
              </a:solidFill>
              <a:latin typeface="Calibri"/>
              <a:cs typeface="Calibri"/>
            </a:endParaRPr>
          </a:p>
        </p:txBody>
      </p:sp>
    </p:spTree>
    <p:extLst>
      <p:ext uri="{BB962C8B-B14F-4D97-AF65-F5344CB8AC3E}">
        <p14:creationId xmlns:p14="http://schemas.microsoft.com/office/powerpoint/2010/main" val="1933837592"/>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4270979" cy="465210"/>
          </a:xfrm>
          <a:prstGeom prst="rect">
            <a:avLst/>
          </a:prstGeom>
        </p:spPr>
        <p:txBody>
          <a:bodyPr vert="horz" wrap="square" lIns="0" tIns="33986" rIns="0" bIns="0" rtlCol="0">
            <a:spAutoFit/>
          </a:bodyPr>
          <a:lstStyle/>
          <a:p>
            <a:pPr marL="25175">
              <a:spcBef>
                <a:spcPts val="268"/>
              </a:spcBef>
            </a:pPr>
            <a:r>
              <a:rPr spc="-89" dirty="0"/>
              <a:t>Graphical </a:t>
            </a:r>
            <a:r>
              <a:rPr spc="-79" dirty="0"/>
              <a:t>Diff-in-diff</a:t>
            </a:r>
            <a:r>
              <a:rPr spc="119" dirty="0"/>
              <a:t> </a:t>
            </a:r>
            <a:r>
              <a:rPr spc="-99" dirty="0"/>
              <a:t>Analysis</a:t>
            </a:r>
          </a:p>
        </p:txBody>
      </p:sp>
      <p:sp>
        <p:nvSpPr>
          <p:cNvPr id="3" name="object 3"/>
          <p:cNvSpPr txBox="1"/>
          <p:nvPr/>
        </p:nvSpPr>
        <p:spPr>
          <a:xfrm>
            <a:off x="1589168" y="920314"/>
            <a:ext cx="5961233" cy="331931"/>
          </a:xfrm>
          <a:prstGeom prst="rect">
            <a:avLst/>
          </a:prstGeom>
        </p:spPr>
        <p:txBody>
          <a:bodyPr vert="horz" wrap="square" lIns="0" tIns="23916" rIns="0" bIns="0" rtlCol="0">
            <a:spAutoFit/>
          </a:bodyPr>
          <a:lstStyle/>
          <a:p>
            <a:pPr marL="25175" defTabSz="1812572" eaLnBrk="1" fontAlgn="auto" hangingPunct="1">
              <a:spcBef>
                <a:spcPts val="188"/>
              </a:spcBef>
              <a:spcAft>
                <a:spcPts val="0"/>
              </a:spcAft>
            </a:pPr>
            <a:r>
              <a:rPr sz="2000" spc="20" dirty="0">
                <a:solidFill>
                  <a:srgbClr val="3333B2"/>
                </a:solidFill>
                <a:latin typeface="Calibri"/>
                <a:cs typeface="Calibri"/>
              </a:rPr>
              <a:t>Figure: </a:t>
            </a:r>
            <a:r>
              <a:rPr sz="2000" spc="-20" dirty="0">
                <a:solidFill>
                  <a:prstClr val="black"/>
                </a:solidFill>
                <a:latin typeface="Calibri"/>
                <a:cs typeface="Calibri"/>
              </a:rPr>
              <a:t>Normalized </a:t>
            </a:r>
            <a:r>
              <a:rPr sz="2000" spc="-10" dirty="0">
                <a:solidFill>
                  <a:prstClr val="black"/>
                </a:solidFill>
                <a:latin typeface="Calibri"/>
                <a:cs typeface="Calibri"/>
              </a:rPr>
              <a:t>Average </a:t>
            </a:r>
            <a:r>
              <a:rPr sz="2000" spc="10" dirty="0">
                <a:solidFill>
                  <a:prstClr val="black"/>
                </a:solidFill>
                <a:latin typeface="Calibri"/>
                <a:cs typeface="Calibri"/>
              </a:rPr>
              <a:t>Donations </a:t>
            </a:r>
            <a:r>
              <a:rPr sz="2000" spc="-40" dirty="0">
                <a:solidFill>
                  <a:prstClr val="black"/>
                </a:solidFill>
                <a:latin typeface="Calibri"/>
                <a:cs typeface="Calibri"/>
              </a:rPr>
              <a:t>by </a:t>
            </a:r>
            <a:r>
              <a:rPr sz="2000" spc="-30" dirty="0">
                <a:solidFill>
                  <a:prstClr val="black"/>
                </a:solidFill>
                <a:latin typeface="Calibri"/>
                <a:cs typeface="Calibri"/>
              </a:rPr>
              <a:t>Income</a:t>
            </a:r>
            <a:r>
              <a:rPr sz="2000" spc="-40" dirty="0">
                <a:solidFill>
                  <a:prstClr val="black"/>
                </a:solidFill>
                <a:latin typeface="Calibri"/>
                <a:cs typeface="Calibri"/>
              </a:rPr>
              <a:t> </a:t>
            </a:r>
            <a:r>
              <a:rPr sz="2000" spc="-20" dirty="0">
                <a:solidFill>
                  <a:prstClr val="black"/>
                </a:solidFill>
                <a:latin typeface="Calibri"/>
                <a:cs typeface="Calibri"/>
              </a:rPr>
              <a:t>Group</a:t>
            </a:r>
            <a:endParaRPr sz="2000">
              <a:solidFill>
                <a:prstClr val="black"/>
              </a:solidFill>
              <a:latin typeface="Calibri"/>
              <a:cs typeface="Calibri"/>
            </a:endParaRPr>
          </a:p>
        </p:txBody>
      </p:sp>
      <p:sp>
        <p:nvSpPr>
          <p:cNvPr id="4" name="object 4"/>
          <p:cNvSpPr/>
          <p:nvPr/>
        </p:nvSpPr>
        <p:spPr>
          <a:xfrm>
            <a:off x="2008739" y="3963533"/>
            <a:ext cx="5589679" cy="0"/>
          </a:xfrm>
          <a:custGeom>
            <a:avLst/>
            <a:gdLst/>
            <a:ahLst/>
            <a:cxnLst/>
            <a:rect l="l" t="t" r="r" b="b"/>
            <a:pathLst>
              <a:path w="2818129">
                <a:moveTo>
                  <a:pt x="0" y="0"/>
                </a:moveTo>
                <a:lnTo>
                  <a:pt x="2817922"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 name="object 5"/>
          <p:cNvSpPr/>
          <p:nvPr/>
        </p:nvSpPr>
        <p:spPr>
          <a:xfrm>
            <a:off x="2008739" y="3212376"/>
            <a:ext cx="5589679" cy="0"/>
          </a:xfrm>
          <a:custGeom>
            <a:avLst/>
            <a:gdLst/>
            <a:ahLst/>
            <a:cxnLst/>
            <a:rect l="l" t="t" r="r" b="b"/>
            <a:pathLst>
              <a:path w="2818129">
                <a:moveTo>
                  <a:pt x="0" y="0"/>
                </a:moveTo>
                <a:lnTo>
                  <a:pt x="2817922"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 name="object 6"/>
          <p:cNvSpPr/>
          <p:nvPr/>
        </p:nvSpPr>
        <p:spPr>
          <a:xfrm>
            <a:off x="2008739" y="2461221"/>
            <a:ext cx="5589679" cy="0"/>
          </a:xfrm>
          <a:custGeom>
            <a:avLst/>
            <a:gdLst/>
            <a:ahLst/>
            <a:cxnLst/>
            <a:rect l="l" t="t" r="r" b="b"/>
            <a:pathLst>
              <a:path w="2818129">
                <a:moveTo>
                  <a:pt x="0" y="0"/>
                </a:moveTo>
                <a:lnTo>
                  <a:pt x="2817922"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 name="object 7"/>
          <p:cNvSpPr/>
          <p:nvPr/>
        </p:nvSpPr>
        <p:spPr>
          <a:xfrm>
            <a:off x="2008739" y="1710066"/>
            <a:ext cx="5589679" cy="0"/>
          </a:xfrm>
          <a:custGeom>
            <a:avLst/>
            <a:gdLst/>
            <a:ahLst/>
            <a:cxnLst/>
            <a:rect l="l" t="t" r="r" b="b"/>
            <a:pathLst>
              <a:path w="2818129">
                <a:moveTo>
                  <a:pt x="0" y="0"/>
                </a:moveTo>
                <a:lnTo>
                  <a:pt x="2817922" y="0"/>
                </a:lnTo>
              </a:path>
            </a:pathLst>
          </a:custGeom>
          <a:ln w="7019">
            <a:solidFill>
              <a:srgbClr val="EAF2F3"/>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 name="object 8"/>
          <p:cNvSpPr/>
          <p:nvPr/>
        </p:nvSpPr>
        <p:spPr>
          <a:xfrm>
            <a:off x="5813157" y="1608053"/>
            <a:ext cx="0" cy="3208789"/>
          </a:xfrm>
          <a:custGeom>
            <a:avLst/>
            <a:gdLst/>
            <a:ahLst/>
            <a:cxnLst/>
            <a:rect l="l" t="t" r="r" b="b"/>
            <a:pathLst>
              <a:path h="1619250">
                <a:moveTo>
                  <a:pt x="0" y="1619178"/>
                </a:moveTo>
                <a:lnTo>
                  <a:pt x="0" y="0"/>
                </a:lnTo>
              </a:path>
            </a:pathLst>
          </a:custGeom>
          <a:ln w="7019">
            <a:solidFill>
              <a:srgbClr val="C10534"/>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 name="object 9"/>
          <p:cNvSpPr/>
          <p:nvPr/>
        </p:nvSpPr>
        <p:spPr>
          <a:xfrm>
            <a:off x="2110844" y="3026682"/>
            <a:ext cx="37785" cy="3775"/>
          </a:xfrm>
          <a:custGeom>
            <a:avLst/>
            <a:gdLst/>
            <a:ahLst/>
            <a:cxnLst/>
            <a:rect l="l" t="t" r="r" b="b"/>
            <a:pathLst>
              <a:path w="19050" h="1905">
                <a:moveTo>
                  <a:pt x="0" y="1307"/>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 name="object 10"/>
          <p:cNvSpPr/>
          <p:nvPr/>
        </p:nvSpPr>
        <p:spPr>
          <a:xfrm>
            <a:off x="2180243" y="3021900"/>
            <a:ext cx="37785" cy="3775"/>
          </a:xfrm>
          <a:custGeom>
            <a:avLst/>
            <a:gdLst/>
            <a:ahLst/>
            <a:cxnLst/>
            <a:rect l="l" t="t" r="r" b="b"/>
            <a:pathLst>
              <a:path w="19050" h="1905">
                <a:moveTo>
                  <a:pt x="0" y="1307"/>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 name="object 11"/>
          <p:cNvSpPr/>
          <p:nvPr/>
        </p:nvSpPr>
        <p:spPr>
          <a:xfrm>
            <a:off x="2249643" y="3017119"/>
            <a:ext cx="37785" cy="3775"/>
          </a:xfrm>
          <a:custGeom>
            <a:avLst/>
            <a:gdLst/>
            <a:ahLst/>
            <a:cxnLst/>
            <a:rect l="l" t="t" r="r" b="b"/>
            <a:pathLst>
              <a:path w="19050" h="1905">
                <a:moveTo>
                  <a:pt x="0" y="1307"/>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 name="object 12"/>
          <p:cNvSpPr/>
          <p:nvPr/>
        </p:nvSpPr>
        <p:spPr>
          <a:xfrm>
            <a:off x="2319043" y="3012337"/>
            <a:ext cx="37785" cy="3775"/>
          </a:xfrm>
          <a:custGeom>
            <a:avLst/>
            <a:gdLst/>
            <a:ahLst/>
            <a:cxnLst/>
            <a:rect l="l" t="t" r="r" b="b"/>
            <a:pathLst>
              <a:path w="19050" h="1905">
                <a:moveTo>
                  <a:pt x="0" y="1307"/>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 name="object 13"/>
          <p:cNvSpPr/>
          <p:nvPr/>
        </p:nvSpPr>
        <p:spPr>
          <a:xfrm>
            <a:off x="2388442" y="3007552"/>
            <a:ext cx="37785" cy="2517"/>
          </a:xfrm>
          <a:custGeom>
            <a:avLst/>
            <a:gdLst/>
            <a:ahLst/>
            <a:cxnLst/>
            <a:rect l="l" t="t" r="r" b="b"/>
            <a:pathLst>
              <a:path w="19050" h="1269">
                <a:moveTo>
                  <a:pt x="0" y="1206"/>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 name="object 14"/>
          <p:cNvSpPr/>
          <p:nvPr/>
        </p:nvSpPr>
        <p:spPr>
          <a:xfrm>
            <a:off x="2457842" y="3002770"/>
            <a:ext cx="37785" cy="2517"/>
          </a:xfrm>
          <a:custGeom>
            <a:avLst/>
            <a:gdLst/>
            <a:ahLst/>
            <a:cxnLst/>
            <a:rect l="l" t="t" r="r" b="b"/>
            <a:pathLst>
              <a:path w="19050" h="1269">
                <a:moveTo>
                  <a:pt x="0" y="1206"/>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 name="object 15"/>
          <p:cNvSpPr/>
          <p:nvPr/>
        </p:nvSpPr>
        <p:spPr>
          <a:xfrm>
            <a:off x="2527440" y="2997992"/>
            <a:ext cx="37785" cy="3775"/>
          </a:xfrm>
          <a:custGeom>
            <a:avLst/>
            <a:gdLst/>
            <a:ahLst/>
            <a:cxnLst/>
            <a:rect l="l" t="t" r="r" b="b"/>
            <a:pathLst>
              <a:path w="19050" h="1905">
                <a:moveTo>
                  <a:pt x="0" y="1307"/>
                </a:moveTo>
                <a:lnTo>
                  <a:pt x="186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 name="object 16"/>
          <p:cNvSpPr/>
          <p:nvPr/>
        </p:nvSpPr>
        <p:spPr>
          <a:xfrm>
            <a:off x="2596840" y="2993210"/>
            <a:ext cx="37785" cy="3775"/>
          </a:xfrm>
          <a:custGeom>
            <a:avLst/>
            <a:gdLst/>
            <a:ahLst/>
            <a:cxnLst/>
            <a:rect l="l" t="t" r="r" b="b"/>
            <a:pathLst>
              <a:path w="19050" h="1905">
                <a:moveTo>
                  <a:pt x="0" y="1307"/>
                </a:moveTo>
                <a:lnTo>
                  <a:pt x="186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 name="object 17"/>
          <p:cNvSpPr/>
          <p:nvPr/>
        </p:nvSpPr>
        <p:spPr>
          <a:xfrm>
            <a:off x="2666239" y="2988623"/>
            <a:ext cx="37785" cy="2517"/>
          </a:xfrm>
          <a:custGeom>
            <a:avLst/>
            <a:gdLst/>
            <a:ahLst/>
            <a:cxnLst/>
            <a:rect l="l" t="t" r="r" b="b"/>
            <a:pathLst>
              <a:path w="19050" h="1269">
                <a:moveTo>
                  <a:pt x="0" y="1206"/>
                </a:moveTo>
                <a:lnTo>
                  <a:pt x="186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 name="object 18"/>
          <p:cNvSpPr/>
          <p:nvPr/>
        </p:nvSpPr>
        <p:spPr>
          <a:xfrm>
            <a:off x="2735639" y="2983845"/>
            <a:ext cx="37785" cy="3775"/>
          </a:xfrm>
          <a:custGeom>
            <a:avLst/>
            <a:gdLst/>
            <a:ahLst/>
            <a:cxnLst/>
            <a:rect l="l" t="t" r="r" b="b"/>
            <a:pathLst>
              <a:path w="19050" h="1905">
                <a:moveTo>
                  <a:pt x="0" y="1307"/>
                </a:moveTo>
                <a:lnTo>
                  <a:pt x="186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 name="object 19"/>
          <p:cNvSpPr/>
          <p:nvPr/>
        </p:nvSpPr>
        <p:spPr>
          <a:xfrm>
            <a:off x="2805039" y="2981651"/>
            <a:ext cx="37785" cy="1258"/>
          </a:xfrm>
          <a:custGeom>
            <a:avLst/>
            <a:gdLst/>
            <a:ahLst/>
            <a:cxnLst/>
            <a:rect l="l" t="t" r="r" b="b"/>
            <a:pathLst>
              <a:path w="19050" h="634">
                <a:moveTo>
                  <a:pt x="0" y="502"/>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 name="object 20"/>
          <p:cNvSpPr/>
          <p:nvPr/>
        </p:nvSpPr>
        <p:spPr>
          <a:xfrm>
            <a:off x="2874639" y="2980058"/>
            <a:ext cx="37785" cy="1258"/>
          </a:xfrm>
          <a:custGeom>
            <a:avLst/>
            <a:gdLst/>
            <a:ahLst/>
            <a:cxnLst/>
            <a:rect l="l" t="t" r="r" b="b"/>
            <a:pathLst>
              <a:path w="19050" h="634">
                <a:moveTo>
                  <a:pt x="0" y="402"/>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 name="object 21"/>
          <p:cNvSpPr/>
          <p:nvPr/>
        </p:nvSpPr>
        <p:spPr>
          <a:xfrm>
            <a:off x="2944239" y="2978267"/>
            <a:ext cx="37785" cy="1258"/>
          </a:xfrm>
          <a:custGeom>
            <a:avLst/>
            <a:gdLst/>
            <a:ahLst/>
            <a:cxnLst/>
            <a:rect l="l" t="t" r="r" b="b"/>
            <a:pathLst>
              <a:path w="19050" h="634">
                <a:moveTo>
                  <a:pt x="0" y="502"/>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 name="object 22"/>
          <p:cNvSpPr/>
          <p:nvPr/>
        </p:nvSpPr>
        <p:spPr>
          <a:xfrm>
            <a:off x="3013837" y="2976669"/>
            <a:ext cx="37785" cy="1258"/>
          </a:xfrm>
          <a:custGeom>
            <a:avLst/>
            <a:gdLst/>
            <a:ahLst/>
            <a:cxnLst/>
            <a:rect l="l" t="t" r="r" b="b"/>
            <a:pathLst>
              <a:path w="19050" h="634">
                <a:moveTo>
                  <a:pt x="0" y="402"/>
                </a:moveTo>
                <a:lnTo>
                  <a:pt x="188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 name="object 23"/>
          <p:cNvSpPr/>
          <p:nvPr/>
        </p:nvSpPr>
        <p:spPr>
          <a:xfrm>
            <a:off x="3083437" y="2975076"/>
            <a:ext cx="37785" cy="1258"/>
          </a:xfrm>
          <a:custGeom>
            <a:avLst/>
            <a:gdLst/>
            <a:ahLst/>
            <a:cxnLst/>
            <a:rect l="l" t="t" r="r" b="b"/>
            <a:pathLst>
              <a:path w="19050" h="634">
                <a:moveTo>
                  <a:pt x="0" y="402"/>
                </a:moveTo>
                <a:lnTo>
                  <a:pt x="188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 name="object 24"/>
          <p:cNvSpPr/>
          <p:nvPr/>
        </p:nvSpPr>
        <p:spPr>
          <a:xfrm>
            <a:off x="3153235" y="2973485"/>
            <a:ext cx="37785" cy="1258"/>
          </a:xfrm>
          <a:custGeom>
            <a:avLst/>
            <a:gdLst/>
            <a:ahLst/>
            <a:cxnLst/>
            <a:rect l="l" t="t" r="r" b="b"/>
            <a:pathLst>
              <a:path w="19050" h="634">
                <a:moveTo>
                  <a:pt x="0" y="402"/>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 name="object 25"/>
          <p:cNvSpPr/>
          <p:nvPr/>
        </p:nvSpPr>
        <p:spPr>
          <a:xfrm>
            <a:off x="3222833" y="2971890"/>
            <a:ext cx="37785" cy="1258"/>
          </a:xfrm>
          <a:custGeom>
            <a:avLst/>
            <a:gdLst/>
            <a:ahLst/>
            <a:cxnLst/>
            <a:rect l="l" t="t" r="r" b="b"/>
            <a:pathLst>
              <a:path w="19050" h="634">
                <a:moveTo>
                  <a:pt x="0" y="402"/>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 name="object 26"/>
          <p:cNvSpPr/>
          <p:nvPr/>
        </p:nvSpPr>
        <p:spPr>
          <a:xfrm>
            <a:off x="3292433" y="2970294"/>
            <a:ext cx="37785" cy="1258"/>
          </a:xfrm>
          <a:custGeom>
            <a:avLst/>
            <a:gdLst/>
            <a:ahLst/>
            <a:cxnLst/>
            <a:rect l="l" t="t" r="r" b="b"/>
            <a:pathLst>
              <a:path w="19050" h="634">
                <a:moveTo>
                  <a:pt x="0" y="402"/>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 name="object 27"/>
          <p:cNvSpPr/>
          <p:nvPr/>
        </p:nvSpPr>
        <p:spPr>
          <a:xfrm>
            <a:off x="3362031" y="2968701"/>
            <a:ext cx="37785" cy="1258"/>
          </a:xfrm>
          <a:custGeom>
            <a:avLst/>
            <a:gdLst/>
            <a:ahLst/>
            <a:cxnLst/>
            <a:rect l="l" t="t" r="r" b="b"/>
            <a:pathLst>
              <a:path w="19050" h="634">
                <a:moveTo>
                  <a:pt x="0" y="502"/>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 name="object 28"/>
          <p:cNvSpPr/>
          <p:nvPr/>
        </p:nvSpPr>
        <p:spPr>
          <a:xfrm>
            <a:off x="3431634" y="2967504"/>
            <a:ext cx="26450" cy="1258"/>
          </a:xfrm>
          <a:custGeom>
            <a:avLst/>
            <a:gdLst/>
            <a:ahLst/>
            <a:cxnLst/>
            <a:rect l="l" t="t" r="r" b="b"/>
            <a:pathLst>
              <a:path w="13335" h="634">
                <a:moveTo>
                  <a:pt x="0" y="301"/>
                </a:moveTo>
                <a:lnTo>
                  <a:pt x="1286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 name="object 29"/>
          <p:cNvSpPr/>
          <p:nvPr/>
        </p:nvSpPr>
        <p:spPr>
          <a:xfrm>
            <a:off x="3457156" y="2966110"/>
            <a:ext cx="12595" cy="2517"/>
          </a:xfrm>
          <a:custGeom>
            <a:avLst/>
            <a:gdLst/>
            <a:ahLst/>
            <a:cxnLst/>
            <a:rect l="l" t="t" r="r" b="b"/>
            <a:pathLst>
              <a:path w="6350" h="1269">
                <a:moveTo>
                  <a:pt x="0" y="703"/>
                </a:moveTo>
                <a:lnTo>
                  <a:pt x="57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 name="object 30"/>
          <p:cNvSpPr/>
          <p:nvPr/>
        </p:nvSpPr>
        <p:spPr>
          <a:xfrm>
            <a:off x="3500832" y="2958338"/>
            <a:ext cx="37785" cy="5033"/>
          </a:xfrm>
          <a:custGeom>
            <a:avLst/>
            <a:gdLst/>
            <a:ahLst/>
            <a:cxnLst/>
            <a:rect l="l" t="t" r="r" b="b"/>
            <a:pathLst>
              <a:path w="19050" h="2540">
                <a:moveTo>
                  <a:pt x="0" y="2111"/>
                </a:moveTo>
                <a:lnTo>
                  <a:pt x="186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 name="object 31"/>
          <p:cNvSpPr/>
          <p:nvPr/>
        </p:nvSpPr>
        <p:spPr>
          <a:xfrm>
            <a:off x="3570032" y="2950368"/>
            <a:ext cx="37785" cy="5033"/>
          </a:xfrm>
          <a:custGeom>
            <a:avLst/>
            <a:gdLst/>
            <a:ahLst/>
            <a:cxnLst/>
            <a:rect l="l" t="t" r="r" b="b"/>
            <a:pathLst>
              <a:path w="19050" h="2540">
                <a:moveTo>
                  <a:pt x="0" y="2111"/>
                </a:moveTo>
                <a:lnTo>
                  <a:pt x="186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 name="object 32"/>
          <p:cNvSpPr/>
          <p:nvPr/>
        </p:nvSpPr>
        <p:spPr>
          <a:xfrm>
            <a:off x="3639233" y="2942400"/>
            <a:ext cx="37785" cy="5033"/>
          </a:xfrm>
          <a:custGeom>
            <a:avLst/>
            <a:gdLst/>
            <a:ahLst/>
            <a:cxnLst/>
            <a:rect l="l" t="t" r="r" b="b"/>
            <a:pathLst>
              <a:path w="19050" h="2540">
                <a:moveTo>
                  <a:pt x="0" y="2111"/>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 name="object 33"/>
          <p:cNvSpPr/>
          <p:nvPr/>
        </p:nvSpPr>
        <p:spPr>
          <a:xfrm>
            <a:off x="3708432" y="2934430"/>
            <a:ext cx="37785" cy="5033"/>
          </a:xfrm>
          <a:custGeom>
            <a:avLst/>
            <a:gdLst/>
            <a:ahLst/>
            <a:cxnLst/>
            <a:rect l="l" t="t" r="r" b="b"/>
            <a:pathLst>
              <a:path w="19050" h="2540">
                <a:moveTo>
                  <a:pt x="0" y="2111"/>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4" name="object 34"/>
          <p:cNvSpPr/>
          <p:nvPr/>
        </p:nvSpPr>
        <p:spPr>
          <a:xfrm>
            <a:off x="3777830" y="2926459"/>
            <a:ext cx="37785" cy="5033"/>
          </a:xfrm>
          <a:custGeom>
            <a:avLst/>
            <a:gdLst/>
            <a:ahLst/>
            <a:cxnLst/>
            <a:rect l="l" t="t" r="r" b="b"/>
            <a:pathLst>
              <a:path w="19050" h="2540">
                <a:moveTo>
                  <a:pt x="0" y="2111"/>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5" name="object 35"/>
          <p:cNvSpPr/>
          <p:nvPr/>
        </p:nvSpPr>
        <p:spPr>
          <a:xfrm>
            <a:off x="3847031" y="2918489"/>
            <a:ext cx="37785" cy="5033"/>
          </a:xfrm>
          <a:custGeom>
            <a:avLst/>
            <a:gdLst/>
            <a:ahLst/>
            <a:cxnLst/>
            <a:rect l="l" t="t" r="r" b="b"/>
            <a:pathLst>
              <a:path w="19050" h="2540">
                <a:moveTo>
                  <a:pt x="0" y="2111"/>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6" name="object 36"/>
          <p:cNvSpPr/>
          <p:nvPr/>
        </p:nvSpPr>
        <p:spPr>
          <a:xfrm>
            <a:off x="3916231" y="2910519"/>
            <a:ext cx="37785" cy="5033"/>
          </a:xfrm>
          <a:custGeom>
            <a:avLst/>
            <a:gdLst/>
            <a:ahLst/>
            <a:cxnLst/>
            <a:rect l="l" t="t" r="r" b="b"/>
            <a:pathLst>
              <a:path w="19050" h="2540">
                <a:moveTo>
                  <a:pt x="0" y="2111"/>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7" name="object 37"/>
          <p:cNvSpPr/>
          <p:nvPr/>
        </p:nvSpPr>
        <p:spPr>
          <a:xfrm>
            <a:off x="3985432" y="2902551"/>
            <a:ext cx="37785" cy="5033"/>
          </a:xfrm>
          <a:custGeom>
            <a:avLst/>
            <a:gdLst/>
            <a:ahLst/>
            <a:cxnLst/>
            <a:rect l="l" t="t" r="r" b="b"/>
            <a:pathLst>
              <a:path w="19050" h="2540">
                <a:moveTo>
                  <a:pt x="0" y="2211"/>
                </a:moveTo>
                <a:lnTo>
                  <a:pt x="185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8" name="object 38"/>
          <p:cNvSpPr/>
          <p:nvPr/>
        </p:nvSpPr>
        <p:spPr>
          <a:xfrm>
            <a:off x="4054433" y="2894779"/>
            <a:ext cx="37785" cy="5033"/>
          </a:xfrm>
          <a:custGeom>
            <a:avLst/>
            <a:gdLst/>
            <a:ahLst/>
            <a:cxnLst/>
            <a:rect l="l" t="t" r="r" b="b"/>
            <a:pathLst>
              <a:path w="19050" h="2540">
                <a:moveTo>
                  <a:pt x="0" y="2111"/>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9" name="object 39"/>
          <p:cNvSpPr/>
          <p:nvPr/>
        </p:nvSpPr>
        <p:spPr>
          <a:xfrm>
            <a:off x="4123634" y="2890396"/>
            <a:ext cx="7557" cy="1258"/>
          </a:xfrm>
          <a:custGeom>
            <a:avLst/>
            <a:gdLst/>
            <a:ahLst/>
            <a:cxnLst/>
            <a:rect l="l" t="t" r="r" b="b"/>
            <a:pathLst>
              <a:path w="3810" h="634">
                <a:moveTo>
                  <a:pt x="0" y="402"/>
                </a:moveTo>
                <a:lnTo>
                  <a:pt x="331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0" name="object 40"/>
          <p:cNvSpPr/>
          <p:nvPr/>
        </p:nvSpPr>
        <p:spPr>
          <a:xfrm>
            <a:off x="4130216" y="2890398"/>
            <a:ext cx="27709" cy="13842"/>
          </a:xfrm>
          <a:custGeom>
            <a:avLst/>
            <a:gdLst/>
            <a:ahLst/>
            <a:cxnLst/>
            <a:rect l="l" t="t" r="r" b="b"/>
            <a:pathLst>
              <a:path w="13969" h="6984">
                <a:moveTo>
                  <a:pt x="0" y="0"/>
                </a:moveTo>
                <a:lnTo>
                  <a:pt x="13974" y="6636"/>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1" name="object 41"/>
          <p:cNvSpPr/>
          <p:nvPr/>
        </p:nvSpPr>
        <p:spPr>
          <a:xfrm>
            <a:off x="4187253" y="2917497"/>
            <a:ext cx="34007" cy="16359"/>
          </a:xfrm>
          <a:custGeom>
            <a:avLst/>
            <a:gdLst/>
            <a:ahLst/>
            <a:cxnLst/>
            <a:rect l="l" t="t" r="r" b="b"/>
            <a:pathLst>
              <a:path w="17144" h="8255">
                <a:moveTo>
                  <a:pt x="0" y="0"/>
                </a:moveTo>
                <a:lnTo>
                  <a:pt x="16890" y="804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2" name="object 42"/>
          <p:cNvSpPr/>
          <p:nvPr/>
        </p:nvSpPr>
        <p:spPr>
          <a:xfrm>
            <a:off x="4250072" y="2947382"/>
            <a:ext cx="34007" cy="16359"/>
          </a:xfrm>
          <a:custGeom>
            <a:avLst/>
            <a:gdLst/>
            <a:ahLst/>
            <a:cxnLst/>
            <a:rect l="l" t="t" r="r" b="b"/>
            <a:pathLst>
              <a:path w="17144" h="8255">
                <a:moveTo>
                  <a:pt x="0" y="0"/>
                </a:moveTo>
                <a:lnTo>
                  <a:pt x="16890" y="804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3" name="object 43"/>
          <p:cNvSpPr/>
          <p:nvPr/>
        </p:nvSpPr>
        <p:spPr>
          <a:xfrm>
            <a:off x="4312890" y="2977269"/>
            <a:ext cx="34007" cy="16359"/>
          </a:xfrm>
          <a:custGeom>
            <a:avLst/>
            <a:gdLst/>
            <a:ahLst/>
            <a:cxnLst/>
            <a:rect l="l" t="t" r="r" b="b"/>
            <a:pathLst>
              <a:path w="17144" h="8255">
                <a:moveTo>
                  <a:pt x="0" y="0"/>
                </a:moveTo>
                <a:lnTo>
                  <a:pt x="16891" y="804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4" name="object 44"/>
          <p:cNvSpPr/>
          <p:nvPr/>
        </p:nvSpPr>
        <p:spPr>
          <a:xfrm>
            <a:off x="4375709" y="3007157"/>
            <a:ext cx="34007" cy="16359"/>
          </a:xfrm>
          <a:custGeom>
            <a:avLst/>
            <a:gdLst/>
            <a:ahLst/>
            <a:cxnLst/>
            <a:rect l="l" t="t" r="r" b="b"/>
            <a:pathLst>
              <a:path w="17144" h="8255">
                <a:moveTo>
                  <a:pt x="0" y="0"/>
                </a:moveTo>
                <a:lnTo>
                  <a:pt x="16891" y="804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5" name="object 45"/>
          <p:cNvSpPr/>
          <p:nvPr/>
        </p:nvSpPr>
        <p:spPr>
          <a:xfrm>
            <a:off x="4438527" y="3037044"/>
            <a:ext cx="34007" cy="16359"/>
          </a:xfrm>
          <a:custGeom>
            <a:avLst/>
            <a:gdLst/>
            <a:ahLst/>
            <a:cxnLst/>
            <a:rect l="l" t="t" r="r" b="b"/>
            <a:pathLst>
              <a:path w="17144" h="8255">
                <a:moveTo>
                  <a:pt x="0" y="0"/>
                </a:moveTo>
                <a:lnTo>
                  <a:pt x="16891" y="8144"/>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6" name="object 46"/>
          <p:cNvSpPr/>
          <p:nvPr/>
        </p:nvSpPr>
        <p:spPr>
          <a:xfrm>
            <a:off x="4501346" y="3066929"/>
            <a:ext cx="34007" cy="16359"/>
          </a:xfrm>
          <a:custGeom>
            <a:avLst/>
            <a:gdLst/>
            <a:ahLst/>
            <a:cxnLst/>
            <a:rect l="l" t="t" r="r" b="b"/>
            <a:pathLst>
              <a:path w="17144" h="8255">
                <a:moveTo>
                  <a:pt x="0" y="0"/>
                </a:moveTo>
                <a:lnTo>
                  <a:pt x="16891" y="8144"/>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7" name="object 47"/>
          <p:cNvSpPr/>
          <p:nvPr/>
        </p:nvSpPr>
        <p:spPr>
          <a:xfrm>
            <a:off x="4564164" y="3097017"/>
            <a:ext cx="34007" cy="16359"/>
          </a:xfrm>
          <a:custGeom>
            <a:avLst/>
            <a:gdLst/>
            <a:ahLst/>
            <a:cxnLst/>
            <a:rect l="l" t="t" r="r" b="b"/>
            <a:pathLst>
              <a:path w="17144" h="8255">
                <a:moveTo>
                  <a:pt x="0" y="0"/>
                </a:moveTo>
                <a:lnTo>
                  <a:pt x="16891" y="804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8" name="object 48"/>
          <p:cNvSpPr/>
          <p:nvPr/>
        </p:nvSpPr>
        <p:spPr>
          <a:xfrm>
            <a:off x="4627183" y="3126902"/>
            <a:ext cx="34007" cy="16359"/>
          </a:xfrm>
          <a:custGeom>
            <a:avLst/>
            <a:gdLst/>
            <a:ahLst/>
            <a:cxnLst/>
            <a:rect l="l" t="t" r="r" b="b"/>
            <a:pathLst>
              <a:path w="17144" h="8255">
                <a:moveTo>
                  <a:pt x="0" y="0"/>
                </a:moveTo>
                <a:lnTo>
                  <a:pt x="16791" y="8144"/>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49" name="object 49"/>
          <p:cNvSpPr/>
          <p:nvPr/>
        </p:nvSpPr>
        <p:spPr>
          <a:xfrm>
            <a:off x="4690001" y="3156789"/>
            <a:ext cx="34007" cy="16359"/>
          </a:xfrm>
          <a:custGeom>
            <a:avLst/>
            <a:gdLst/>
            <a:ahLst/>
            <a:cxnLst/>
            <a:rect l="l" t="t" r="r" b="b"/>
            <a:pathLst>
              <a:path w="17144" h="8255">
                <a:moveTo>
                  <a:pt x="0" y="0"/>
                </a:moveTo>
                <a:lnTo>
                  <a:pt x="16791" y="8144"/>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0" name="object 50"/>
          <p:cNvSpPr/>
          <p:nvPr/>
        </p:nvSpPr>
        <p:spPr>
          <a:xfrm>
            <a:off x="4752820" y="3186875"/>
            <a:ext cx="34007" cy="16359"/>
          </a:xfrm>
          <a:custGeom>
            <a:avLst/>
            <a:gdLst/>
            <a:ahLst/>
            <a:cxnLst/>
            <a:rect l="l" t="t" r="r" b="b"/>
            <a:pathLst>
              <a:path w="17144" h="8255">
                <a:moveTo>
                  <a:pt x="0" y="0"/>
                </a:moveTo>
                <a:lnTo>
                  <a:pt x="16891" y="804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1" name="object 51"/>
          <p:cNvSpPr/>
          <p:nvPr/>
        </p:nvSpPr>
        <p:spPr>
          <a:xfrm>
            <a:off x="4816832" y="3210986"/>
            <a:ext cx="37785" cy="1258"/>
          </a:xfrm>
          <a:custGeom>
            <a:avLst/>
            <a:gdLst/>
            <a:ahLst/>
            <a:cxnLst/>
            <a:rect l="l" t="t" r="r" b="b"/>
            <a:pathLst>
              <a:path w="19050" h="634">
                <a:moveTo>
                  <a:pt x="0" y="0"/>
                </a:moveTo>
                <a:lnTo>
                  <a:pt x="18701"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2" name="object 52"/>
          <p:cNvSpPr/>
          <p:nvPr/>
        </p:nvSpPr>
        <p:spPr>
          <a:xfrm>
            <a:off x="4886432" y="3211182"/>
            <a:ext cx="37785" cy="1258"/>
          </a:xfrm>
          <a:custGeom>
            <a:avLst/>
            <a:gdLst/>
            <a:ahLst/>
            <a:cxnLst/>
            <a:rect l="l" t="t" r="r" b="b"/>
            <a:pathLst>
              <a:path w="19050" h="634">
                <a:moveTo>
                  <a:pt x="0" y="0"/>
                </a:moveTo>
                <a:lnTo>
                  <a:pt x="18700"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3" name="object 53"/>
          <p:cNvSpPr/>
          <p:nvPr/>
        </p:nvSpPr>
        <p:spPr>
          <a:xfrm>
            <a:off x="4956032" y="3211382"/>
            <a:ext cx="37785" cy="1258"/>
          </a:xfrm>
          <a:custGeom>
            <a:avLst/>
            <a:gdLst/>
            <a:ahLst/>
            <a:cxnLst/>
            <a:rect l="l" t="t" r="r" b="b"/>
            <a:pathLst>
              <a:path w="19050" h="634">
                <a:moveTo>
                  <a:pt x="0" y="0"/>
                </a:moveTo>
                <a:lnTo>
                  <a:pt x="18700"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4" name="object 54"/>
          <p:cNvSpPr/>
          <p:nvPr/>
        </p:nvSpPr>
        <p:spPr>
          <a:xfrm>
            <a:off x="5025630" y="3211580"/>
            <a:ext cx="37785" cy="1258"/>
          </a:xfrm>
          <a:custGeom>
            <a:avLst/>
            <a:gdLst/>
            <a:ahLst/>
            <a:cxnLst/>
            <a:rect l="l" t="t" r="r" b="b"/>
            <a:pathLst>
              <a:path w="19050" h="634">
                <a:moveTo>
                  <a:pt x="0" y="0"/>
                </a:moveTo>
                <a:lnTo>
                  <a:pt x="18700"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5" name="object 55"/>
          <p:cNvSpPr/>
          <p:nvPr/>
        </p:nvSpPr>
        <p:spPr>
          <a:xfrm>
            <a:off x="5095230" y="3211780"/>
            <a:ext cx="37785" cy="1258"/>
          </a:xfrm>
          <a:custGeom>
            <a:avLst/>
            <a:gdLst/>
            <a:ahLst/>
            <a:cxnLst/>
            <a:rect l="l" t="t" r="r" b="b"/>
            <a:pathLst>
              <a:path w="19050" h="634">
                <a:moveTo>
                  <a:pt x="0" y="0"/>
                </a:moveTo>
                <a:lnTo>
                  <a:pt x="18700"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6" name="object 56"/>
          <p:cNvSpPr/>
          <p:nvPr/>
        </p:nvSpPr>
        <p:spPr>
          <a:xfrm>
            <a:off x="5164830" y="3211977"/>
            <a:ext cx="37785" cy="0"/>
          </a:xfrm>
          <a:custGeom>
            <a:avLst/>
            <a:gdLst/>
            <a:ahLst/>
            <a:cxnLst/>
            <a:rect l="l" t="t" r="r" b="b"/>
            <a:pathLst>
              <a:path w="19050">
                <a:moveTo>
                  <a:pt x="0" y="0"/>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7" name="object 57"/>
          <p:cNvSpPr/>
          <p:nvPr/>
        </p:nvSpPr>
        <p:spPr>
          <a:xfrm>
            <a:off x="5234428" y="3211981"/>
            <a:ext cx="37785" cy="1258"/>
          </a:xfrm>
          <a:custGeom>
            <a:avLst/>
            <a:gdLst/>
            <a:ahLst/>
            <a:cxnLst/>
            <a:rect l="l" t="t" r="r" b="b"/>
            <a:pathLst>
              <a:path w="19050" h="634">
                <a:moveTo>
                  <a:pt x="0" y="0"/>
                </a:moveTo>
                <a:lnTo>
                  <a:pt x="18801"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8" name="object 58"/>
          <p:cNvSpPr/>
          <p:nvPr/>
        </p:nvSpPr>
        <p:spPr>
          <a:xfrm>
            <a:off x="5304026" y="3212178"/>
            <a:ext cx="37785" cy="0"/>
          </a:xfrm>
          <a:custGeom>
            <a:avLst/>
            <a:gdLst/>
            <a:ahLst/>
            <a:cxnLst/>
            <a:rect l="l" t="t" r="r" b="b"/>
            <a:pathLst>
              <a:path w="19050">
                <a:moveTo>
                  <a:pt x="0" y="0"/>
                </a:moveTo>
                <a:lnTo>
                  <a:pt x="18802"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9" name="object 59"/>
          <p:cNvSpPr/>
          <p:nvPr/>
        </p:nvSpPr>
        <p:spPr>
          <a:xfrm>
            <a:off x="5373824" y="3212181"/>
            <a:ext cx="37785" cy="1258"/>
          </a:xfrm>
          <a:custGeom>
            <a:avLst/>
            <a:gdLst/>
            <a:ahLst/>
            <a:cxnLst/>
            <a:rect l="l" t="t" r="r" b="b"/>
            <a:pathLst>
              <a:path w="19050" h="634">
                <a:moveTo>
                  <a:pt x="0" y="0"/>
                </a:moveTo>
                <a:lnTo>
                  <a:pt x="18701" y="10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0" name="object 60"/>
          <p:cNvSpPr/>
          <p:nvPr/>
        </p:nvSpPr>
        <p:spPr>
          <a:xfrm>
            <a:off x="5443427" y="3212376"/>
            <a:ext cx="34007" cy="0"/>
          </a:xfrm>
          <a:custGeom>
            <a:avLst/>
            <a:gdLst/>
            <a:ahLst/>
            <a:cxnLst/>
            <a:rect l="l" t="t" r="r" b="b"/>
            <a:pathLst>
              <a:path w="17144">
                <a:moveTo>
                  <a:pt x="0" y="0"/>
                </a:moveTo>
                <a:lnTo>
                  <a:pt x="1669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1" name="object 61"/>
          <p:cNvSpPr/>
          <p:nvPr/>
        </p:nvSpPr>
        <p:spPr>
          <a:xfrm>
            <a:off x="5476528" y="3211780"/>
            <a:ext cx="5038" cy="1258"/>
          </a:xfrm>
          <a:custGeom>
            <a:avLst/>
            <a:gdLst/>
            <a:ahLst/>
            <a:cxnLst/>
            <a:rect l="l" t="t" r="r" b="b"/>
            <a:pathLst>
              <a:path w="2539" h="634">
                <a:moveTo>
                  <a:pt x="0" y="301"/>
                </a:moveTo>
                <a:lnTo>
                  <a:pt x="201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2" name="object 62"/>
          <p:cNvSpPr/>
          <p:nvPr/>
        </p:nvSpPr>
        <p:spPr>
          <a:xfrm>
            <a:off x="5512624" y="3200824"/>
            <a:ext cx="36526" cy="6292"/>
          </a:xfrm>
          <a:custGeom>
            <a:avLst/>
            <a:gdLst/>
            <a:ahLst/>
            <a:cxnLst/>
            <a:rect l="l" t="t" r="r" b="b"/>
            <a:pathLst>
              <a:path w="18414" h="3175">
                <a:moveTo>
                  <a:pt x="0" y="3016"/>
                </a:moveTo>
                <a:lnTo>
                  <a:pt x="1839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3" name="object 63"/>
          <p:cNvSpPr/>
          <p:nvPr/>
        </p:nvSpPr>
        <p:spPr>
          <a:xfrm>
            <a:off x="5581226" y="3190061"/>
            <a:ext cx="37785" cy="6292"/>
          </a:xfrm>
          <a:custGeom>
            <a:avLst/>
            <a:gdLst/>
            <a:ahLst/>
            <a:cxnLst/>
            <a:rect l="l" t="t" r="r" b="b"/>
            <a:pathLst>
              <a:path w="19050" h="3175">
                <a:moveTo>
                  <a:pt x="0" y="2915"/>
                </a:moveTo>
                <a:lnTo>
                  <a:pt x="185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4" name="object 64"/>
          <p:cNvSpPr/>
          <p:nvPr/>
        </p:nvSpPr>
        <p:spPr>
          <a:xfrm>
            <a:off x="5650028" y="3179105"/>
            <a:ext cx="37785" cy="6292"/>
          </a:xfrm>
          <a:custGeom>
            <a:avLst/>
            <a:gdLst/>
            <a:ahLst/>
            <a:cxnLst/>
            <a:rect l="l" t="t" r="r" b="b"/>
            <a:pathLst>
              <a:path w="19050" h="3175">
                <a:moveTo>
                  <a:pt x="0" y="2915"/>
                </a:moveTo>
                <a:lnTo>
                  <a:pt x="185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5" name="object 65"/>
          <p:cNvSpPr/>
          <p:nvPr/>
        </p:nvSpPr>
        <p:spPr>
          <a:xfrm>
            <a:off x="5718631" y="3168344"/>
            <a:ext cx="37785" cy="6292"/>
          </a:xfrm>
          <a:custGeom>
            <a:avLst/>
            <a:gdLst/>
            <a:ahLst/>
            <a:cxnLst/>
            <a:rect l="l" t="t" r="r" b="b"/>
            <a:pathLst>
              <a:path w="19050" h="3175">
                <a:moveTo>
                  <a:pt x="0" y="2915"/>
                </a:moveTo>
                <a:lnTo>
                  <a:pt x="1849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6" name="object 66"/>
          <p:cNvSpPr/>
          <p:nvPr/>
        </p:nvSpPr>
        <p:spPr>
          <a:xfrm>
            <a:off x="5787431" y="3157388"/>
            <a:ext cx="37785" cy="6292"/>
          </a:xfrm>
          <a:custGeom>
            <a:avLst/>
            <a:gdLst/>
            <a:ahLst/>
            <a:cxnLst/>
            <a:rect l="l" t="t" r="r" b="b"/>
            <a:pathLst>
              <a:path w="19050" h="3175">
                <a:moveTo>
                  <a:pt x="0" y="2915"/>
                </a:moveTo>
                <a:lnTo>
                  <a:pt x="1849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7" name="object 67"/>
          <p:cNvSpPr/>
          <p:nvPr/>
        </p:nvSpPr>
        <p:spPr>
          <a:xfrm>
            <a:off x="5856237" y="3146427"/>
            <a:ext cx="36526" cy="6292"/>
          </a:xfrm>
          <a:custGeom>
            <a:avLst/>
            <a:gdLst/>
            <a:ahLst/>
            <a:cxnLst/>
            <a:rect l="l" t="t" r="r" b="b"/>
            <a:pathLst>
              <a:path w="18414" h="3175">
                <a:moveTo>
                  <a:pt x="0" y="2915"/>
                </a:moveTo>
                <a:lnTo>
                  <a:pt x="183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8" name="object 68"/>
          <p:cNvSpPr/>
          <p:nvPr/>
        </p:nvSpPr>
        <p:spPr>
          <a:xfrm>
            <a:off x="5924834" y="3135669"/>
            <a:ext cx="37785" cy="6292"/>
          </a:xfrm>
          <a:custGeom>
            <a:avLst/>
            <a:gdLst/>
            <a:ahLst/>
            <a:cxnLst/>
            <a:rect l="l" t="t" r="r" b="b"/>
            <a:pathLst>
              <a:path w="19050" h="3175">
                <a:moveTo>
                  <a:pt x="0" y="2915"/>
                </a:moveTo>
                <a:lnTo>
                  <a:pt x="1849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9" name="object 69"/>
          <p:cNvSpPr/>
          <p:nvPr/>
        </p:nvSpPr>
        <p:spPr>
          <a:xfrm>
            <a:off x="5993637" y="3124710"/>
            <a:ext cx="37785" cy="6292"/>
          </a:xfrm>
          <a:custGeom>
            <a:avLst/>
            <a:gdLst/>
            <a:ahLst/>
            <a:cxnLst/>
            <a:rect l="l" t="t" r="r" b="b"/>
            <a:pathLst>
              <a:path w="19050" h="3175">
                <a:moveTo>
                  <a:pt x="0" y="2915"/>
                </a:moveTo>
                <a:lnTo>
                  <a:pt x="1849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0" name="object 70"/>
          <p:cNvSpPr/>
          <p:nvPr/>
        </p:nvSpPr>
        <p:spPr>
          <a:xfrm>
            <a:off x="6062438" y="3113952"/>
            <a:ext cx="36526" cy="6292"/>
          </a:xfrm>
          <a:custGeom>
            <a:avLst/>
            <a:gdLst/>
            <a:ahLst/>
            <a:cxnLst/>
            <a:rect l="l" t="t" r="r" b="b"/>
            <a:pathLst>
              <a:path w="18414" h="3175">
                <a:moveTo>
                  <a:pt x="0" y="2915"/>
                </a:moveTo>
                <a:lnTo>
                  <a:pt x="183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1" name="object 71"/>
          <p:cNvSpPr/>
          <p:nvPr/>
        </p:nvSpPr>
        <p:spPr>
          <a:xfrm>
            <a:off x="6131043" y="3105982"/>
            <a:ext cx="18893" cy="3775"/>
          </a:xfrm>
          <a:custGeom>
            <a:avLst/>
            <a:gdLst/>
            <a:ahLst/>
            <a:cxnLst/>
            <a:rect l="l" t="t" r="r" b="b"/>
            <a:pathLst>
              <a:path w="9525" h="1905">
                <a:moveTo>
                  <a:pt x="0" y="1508"/>
                </a:moveTo>
                <a:lnTo>
                  <a:pt x="934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2" name="object 72"/>
          <p:cNvSpPr/>
          <p:nvPr/>
        </p:nvSpPr>
        <p:spPr>
          <a:xfrm>
            <a:off x="6149588" y="3104785"/>
            <a:ext cx="18893" cy="1258"/>
          </a:xfrm>
          <a:custGeom>
            <a:avLst/>
            <a:gdLst/>
            <a:ahLst/>
            <a:cxnLst/>
            <a:rect l="l" t="t" r="r" b="b"/>
            <a:pathLst>
              <a:path w="9525" h="634">
                <a:moveTo>
                  <a:pt x="0" y="603"/>
                </a:moveTo>
                <a:lnTo>
                  <a:pt x="925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3" name="object 73"/>
          <p:cNvSpPr/>
          <p:nvPr/>
        </p:nvSpPr>
        <p:spPr>
          <a:xfrm>
            <a:off x="6200438" y="3100599"/>
            <a:ext cx="37785" cy="2517"/>
          </a:xfrm>
          <a:custGeom>
            <a:avLst/>
            <a:gdLst/>
            <a:ahLst/>
            <a:cxnLst/>
            <a:rect l="l" t="t" r="r" b="b"/>
            <a:pathLst>
              <a:path w="19050" h="1269">
                <a:moveTo>
                  <a:pt x="0" y="1106"/>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4" name="object 74"/>
          <p:cNvSpPr/>
          <p:nvPr/>
        </p:nvSpPr>
        <p:spPr>
          <a:xfrm>
            <a:off x="6269839" y="3096415"/>
            <a:ext cx="37785" cy="2517"/>
          </a:xfrm>
          <a:custGeom>
            <a:avLst/>
            <a:gdLst/>
            <a:ahLst/>
            <a:cxnLst/>
            <a:rect l="l" t="t" r="r" b="b"/>
            <a:pathLst>
              <a:path w="19050" h="1269">
                <a:moveTo>
                  <a:pt x="0" y="1106"/>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5" name="object 75"/>
          <p:cNvSpPr/>
          <p:nvPr/>
        </p:nvSpPr>
        <p:spPr>
          <a:xfrm>
            <a:off x="6339239" y="3092232"/>
            <a:ext cx="37785" cy="2517"/>
          </a:xfrm>
          <a:custGeom>
            <a:avLst/>
            <a:gdLst/>
            <a:ahLst/>
            <a:cxnLst/>
            <a:rect l="l" t="t" r="r" b="b"/>
            <a:pathLst>
              <a:path w="19050" h="1269">
                <a:moveTo>
                  <a:pt x="0" y="1105"/>
                </a:moveTo>
                <a:lnTo>
                  <a:pt x="186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6" name="object 76"/>
          <p:cNvSpPr/>
          <p:nvPr/>
        </p:nvSpPr>
        <p:spPr>
          <a:xfrm>
            <a:off x="6408639" y="3087849"/>
            <a:ext cx="37785" cy="2517"/>
          </a:xfrm>
          <a:custGeom>
            <a:avLst/>
            <a:gdLst/>
            <a:ahLst/>
            <a:cxnLst/>
            <a:rect l="l" t="t" r="r" b="b"/>
            <a:pathLst>
              <a:path w="19050" h="1269">
                <a:moveTo>
                  <a:pt x="0" y="1105"/>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7" name="object 77"/>
          <p:cNvSpPr/>
          <p:nvPr/>
        </p:nvSpPr>
        <p:spPr>
          <a:xfrm>
            <a:off x="6478038" y="3083465"/>
            <a:ext cx="37785" cy="2517"/>
          </a:xfrm>
          <a:custGeom>
            <a:avLst/>
            <a:gdLst/>
            <a:ahLst/>
            <a:cxnLst/>
            <a:rect l="l" t="t" r="r" b="b"/>
            <a:pathLst>
              <a:path w="19050" h="1269">
                <a:moveTo>
                  <a:pt x="0" y="1206"/>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8" name="object 78"/>
          <p:cNvSpPr/>
          <p:nvPr/>
        </p:nvSpPr>
        <p:spPr>
          <a:xfrm>
            <a:off x="6547438" y="3079280"/>
            <a:ext cx="37785" cy="2517"/>
          </a:xfrm>
          <a:custGeom>
            <a:avLst/>
            <a:gdLst/>
            <a:ahLst/>
            <a:cxnLst/>
            <a:rect l="l" t="t" r="r" b="b"/>
            <a:pathLst>
              <a:path w="19050" h="1269">
                <a:moveTo>
                  <a:pt x="0" y="1105"/>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9" name="object 79"/>
          <p:cNvSpPr/>
          <p:nvPr/>
        </p:nvSpPr>
        <p:spPr>
          <a:xfrm>
            <a:off x="6616838" y="3074897"/>
            <a:ext cx="37785" cy="2517"/>
          </a:xfrm>
          <a:custGeom>
            <a:avLst/>
            <a:gdLst/>
            <a:ahLst/>
            <a:cxnLst/>
            <a:rect l="l" t="t" r="r" b="b"/>
            <a:pathLst>
              <a:path w="19050" h="1269">
                <a:moveTo>
                  <a:pt x="0" y="1105"/>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0" name="object 80"/>
          <p:cNvSpPr/>
          <p:nvPr/>
        </p:nvSpPr>
        <p:spPr>
          <a:xfrm>
            <a:off x="6686237" y="3070513"/>
            <a:ext cx="37785" cy="2517"/>
          </a:xfrm>
          <a:custGeom>
            <a:avLst/>
            <a:gdLst/>
            <a:ahLst/>
            <a:cxnLst/>
            <a:rect l="l" t="t" r="r" b="b"/>
            <a:pathLst>
              <a:path w="19050" h="1269">
                <a:moveTo>
                  <a:pt x="0" y="1206"/>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1" name="object 81"/>
          <p:cNvSpPr/>
          <p:nvPr/>
        </p:nvSpPr>
        <p:spPr>
          <a:xfrm>
            <a:off x="6755637" y="3066330"/>
            <a:ext cx="37785" cy="2517"/>
          </a:xfrm>
          <a:custGeom>
            <a:avLst/>
            <a:gdLst/>
            <a:ahLst/>
            <a:cxnLst/>
            <a:rect l="l" t="t" r="r" b="b"/>
            <a:pathLst>
              <a:path w="19050" h="1269">
                <a:moveTo>
                  <a:pt x="0" y="1106"/>
                </a:moveTo>
                <a:lnTo>
                  <a:pt x="1870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2" name="object 82"/>
          <p:cNvSpPr/>
          <p:nvPr/>
        </p:nvSpPr>
        <p:spPr>
          <a:xfrm>
            <a:off x="6825037" y="3054375"/>
            <a:ext cx="36526" cy="10067"/>
          </a:xfrm>
          <a:custGeom>
            <a:avLst/>
            <a:gdLst/>
            <a:ahLst/>
            <a:cxnLst/>
            <a:rect l="l" t="t" r="r" b="b"/>
            <a:pathLst>
              <a:path w="18414" h="5080">
                <a:moveTo>
                  <a:pt x="0" y="4725"/>
                </a:moveTo>
                <a:lnTo>
                  <a:pt x="18097"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3" name="object 83"/>
          <p:cNvSpPr/>
          <p:nvPr/>
        </p:nvSpPr>
        <p:spPr>
          <a:xfrm>
            <a:off x="6892446" y="3037041"/>
            <a:ext cx="36526" cy="10067"/>
          </a:xfrm>
          <a:custGeom>
            <a:avLst/>
            <a:gdLst/>
            <a:ahLst/>
            <a:cxnLst/>
            <a:rect l="l" t="t" r="r" b="b"/>
            <a:pathLst>
              <a:path w="18414" h="5080">
                <a:moveTo>
                  <a:pt x="0" y="4725"/>
                </a:moveTo>
                <a:lnTo>
                  <a:pt x="18097"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4" name="object 84"/>
          <p:cNvSpPr/>
          <p:nvPr/>
        </p:nvSpPr>
        <p:spPr>
          <a:xfrm>
            <a:off x="6959652" y="3019507"/>
            <a:ext cx="36526" cy="10067"/>
          </a:xfrm>
          <a:custGeom>
            <a:avLst/>
            <a:gdLst/>
            <a:ahLst/>
            <a:cxnLst/>
            <a:rect l="l" t="t" r="r" b="b"/>
            <a:pathLst>
              <a:path w="18414" h="5080">
                <a:moveTo>
                  <a:pt x="0" y="4725"/>
                </a:moveTo>
                <a:lnTo>
                  <a:pt x="18097"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5" name="object 85"/>
          <p:cNvSpPr/>
          <p:nvPr/>
        </p:nvSpPr>
        <p:spPr>
          <a:xfrm>
            <a:off x="7027054" y="3002172"/>
            <a:ext cx="36526" cy="10067"/>
          </a:xfrm>
          <a:custGeom>
            <a:avLst/>
            <a:gdLst/>
            <a:ahLst/>
            <a:cxnLst/>
            <a:rect l="l" t="t" r="r" b="b"/>
            <a:pathLst>
              <a:path w="18414" h="5080">
                <a:moveTo>
                  <a:pt x="0" y="4625"/>
                </a:moveTo>
                <a:lnTo>
                  <a:pt x="180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6" name="object 86"/>
          <p:cNvSpPr/>
          <p:nvPr/>
        </p:nvSpPr>
        <p:spPr>
          <a:xfrm>
            <a:off x="7094458" y="2984638"/>
            <a:ext cx="36526" cy="10067"/>
          </a:xfrm>
          <a:custGeom>
            <a:avLst/>
            <a:gdLst/>
            <a:ahLst/>
            <a:cxnLst/>
            <a:rect l="l" t="t" r="r" b="b"/>
            <a:pathLst>
              <a:path w="18414" h="5080">
                <a:moveTo>
                  <a:pt x="0" y="4725"/>
                </a:moveTo>
                <a:lnTo>
                  <a:pt x="180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7" name="object 87"/>
          <p:cNvSpPr/>
          <p:nvPr/>
        </p:nvSpPr>
        <p:spPr>
          <a:xfrm>
            <a:off x="7161666" y="2967105"/>
            <a:ext cx="36526" cy="10067"/>
          </a:xfrm>
          <a:custGeom>
            <a:avLst/>
            <a:gdLst/>
            <a:ahLst/>
            <a:cxnLst/>
            <a:rect l="l" t="t" r="r" b="b"/>
            <a:pathLst>
              <a:path w="18414" h="5080">
                <a:moveTo>
                  <a:pt x="0" y="4725"/>
                </a:moveTo>
                <a:lnTo>
                  <a:pt x="181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8" name="object 88"/>
          <p:cNvSpPr/>
          <p:nvPr/>
        </p:nvSpPr>
        <p:spPr>
          <a:xfrm>
            <a:off x="7229073" y="2949771"/>
            <a:ext cx="36526" cy="10067"/>
          </a:xfrm>
          <a:custGeom>
            <a:avLst/>
            <a:gdLst/>
            <a:ahLst/>
            <a:cxnLst/>
            <a:rect l="l" t="t" r="r" b="b"/>
            <a:pathLst>
              <a:path w="18414" h="5080">
                <a:moveTo>
                  <a:pt x="0" y="4625"/>
                </a:moveTo>
                <a:lnTo>
                  <a:pt x="180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9" name="object 89"/>
          <p:cNvSpPr/>
          <p:nvPr/>
        </p:nvSpPr>
        <p:spPr>
          <a:xfrm>
            <a:off x="7296479" y="2932238"/>
            <a:ext cx="36526" cy="10067"/>
          </a:xfrm>
          <a:custGeom>
            <a:avLst/>
            <a:gdLst/>
            <a:ahLst/>
            <a:cxnLst/>
            <a:rect l="l" t="t" r="r" b="b"/>
            <a:pathLst>
              <a:path w="18414" h="5080">
                <a:moveTo>
                  <a:pt x="0" y="4725"/>
                </a:moveTo>
                <a:lnTo>
                  <a:pt x="180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0" name="object 90"/>
          <p:cNvSpPr/>
          <p:nvPr/>
        </p:nvSpPr>
        <p:spPr>
          <a:xfrm>
            <a:off x="7363881" y="2914704"/>
            <a:ext cx="36526" cy="10067"/>
          </a:xfrm>
          <a:custGeom>
            <a:avLst/>
            <a:gdLst/>
            <a:ahLst/>
            <a:cxnLst/>
            <a:rect l="l" t="t" r="r" b="b"/>
            <a:pathLst>
              <a:path w="18414" h="5080">
                <a:moveTo>
                  <a:pt x="0" y="4725"/>
                </a:moveTo>
                <a:lnTo>
                  <a:pt x="180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1" name="object 91"/>
          <p:cNvSpPr/>
          <p:nvPr/>
        </p:nvSpPr>
        <p:spPr>
          <a:xfrm>
            <a:off x="7431287" y="2897370"/>
            <a:ext cx="36526" cy="10067"/>
          </a:xfrm>
          <a:custGeom>
            <a:avLst/>
            <a:gdLst/>
            <a:ahLst/>
            <a:cxnLst/>
            <a:rect l="l" t="t" r="r" b="b"/>
            <a:pathLst>
              <a:path w="18414" h="5080">
                <a:moveTo>
                  <a:pt x="0" y="4725"/>
                </a:moveTo>
                <a:lnTo>
                  <a:pt x="1809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2" name="object 92"/>
          <p:cNvSpPr/>
          <p:nvPr/>
        </p:nvSpPr>
        <p:spPr>
          <a:xfrm>
            <a:off x="2070084" y="2982018"/>
            <a:ext cx="81868" cy="71726"/>
          </a:xfrm>
          <a:custGeom>
            <a:avLst/>
            <a:gdLst/>
            <a:ahLst/>
            <a:cxnLst/>
            <a:rect l="l" t="t" r="r" b="b"/>
            <a:pathLst>
              <a:path w="41275" h="36194">
                <a:moveTo>
                  <a:pt x="20550" y="0"/>
                </a:moveTo>
                <a:lnTo>
                  <a:pt x="0" y="35695"/>
                </a:lnTo>
                <a:lnTo>
                  <a:pt x="41022" y="35695"/>
                </a:lnTo>
                <a:lnTo>
                  <a:pt x="20550"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3" name="object 93"/>
          <p:cNvSpPr/>
          <p:nvPr/>
        </p:nvSpPr>
        <p:spPr>
          <a:xfrm>
            <a:off x="2070084" y="2982018"/>
            <a:ext cx="81868" cy="71726"/>
          </a:xfrm>
          <a:custGeom>
            <a:avLst/>
            <a:gdLst/>
            <a:ahLst/>
            <a:cxnLst/>
            <a:rect l="l" t="t" r="r" b="b"/>
            <a:pathLst>
              <a:path w="41275" h="36194">
                <a:moveTo>
                  <a:pt x="0" y="35695"/>
                </a:moveTo>
                <a:lnTo>
                  <a:pt x="41022" y="35695"/>
                </a:lnTo>
                <a:lnTo>
                  <a:pt x="20550"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4" name="object 94"/>
          <p:cNvSpPr/>
          <p:nvPr/>
        </p:nvSpPr>
        <p:spPr>
          <a:xfrm>
            <a:off x="2743161" y="2935790"/>
            <a:ext cx="81868" cy="71726"/>
          </a:xfrm>
          <a:custGeom>
            <a:avLst/>
            <a:gdLst/>
            <a:ahLst/>
            <a:cxnLst/>
            <a:rect l="l" t="t" r="r" b="b"/>
            <a:pathLst>
              <a:path w="41275" h="36194">
                <a:moveTo>
                  <a:pt x="20640" y="0"/>
                </a:moveTo>
                <a:lnTo>
                  <a:pt x="0" y="35695"/>
                </a:lnTo>
                <a:lnTo>
                  <a:pt x="41123" y="35695"/>
                </a:lnTo>
                <a:lnTo>
                  <a:pt x="20640"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5" name="object 95"/>
          <p:cNvSpPr/>
          <p:nvPr/>
        </p:nvSpPr>
        <p:spPr>
          <a:xfrm>
            <a:off x="2743161" y="2935792"/>
            <a:ext cx="81868" cy="71726"/>
          </a:xfrm>
          <a:custGeom>
            <a:avLst/>
            <a:gdLst/>
            <a:ahLst/>
            <a:cxnLst/>
            <a:rect l="l" t="t" r="r" b="b"/>
            <a:pathLst>
              <a:path w="41275" h="36194">
                <a:moveTo>
                  <a:pt x="0" y="35695"/>
                </a:moveTo>
                <a:lnTo>
                  <a:pt x="41123" y="35695"/>
                </a:lnTo>
                <a:lnTo>
                  <a:pt x="20640"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6" name="object 96"/>
          <p:cNvSpPr/>
          <p:nvPr/>
        </p:nvSpPr>
        <p:spPr>
          <a:xfrm>
            <a:off x="3416240" y="2920248"/>
            <a:ext cx="81868" cy="71726"/>
          </a:xfrm>
          <a:custGeom>
            <a:avLst/>
            <a:gdLst/>
            <a:ahLst/>
            <a:cxnLst/>
            <a:rect l="l" t="t" r="r" b="b"/>
            <a:pathLst>
              <a:path w="41275" h="36194">
                <a:moveTo>
                  <a:pt x="20629" y="0"/>
                </a:moveTo>
                <a:lnTo>
                  <a:pt x="0" y="35695"/>
                </a:lnTo>
                <a:lnTo>
                  <a:pt x="41123" y="35695"/>
                </a:lnTo>
                <a:lnTo>
                  <a:pt x="20629"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7" name="object 97"/>
          <p:cNvSpPr/>
          <p:nvPr/>
        </p:nvSpPr>
        <p:spPr>
          <a:xfrm>
            <a:off x="3416240" y="2920250"/>
            <a:ext cx="81868" cy="71726"/>
          </a:xfrm>
          <a:custGeom>
            <a:avLst/>
            <a:gdLst/>
            <a:ahLst/>
            <a:cxnLst/>
            <a:rect l="l" t="t" r="r" b="b"/>
            <a:pathLst>
              <a:path w="41275" h="36194">
                <a:moveTo>
                  <a:pt x="0" y="35695"/>
                </a:moveTo>
                <a:lnTo>
                  <a:pt x="41123" y="35695"/>
                </a:lnTo>
                <a:lnTo>
                  <a:pt x="20629"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8" name="object 98"/>
          <p:cNvSpPr/>
          <p:nvPr/>
        </p:nvSpPr>
        <p:spPr>
          <a:xfrm>
            <a:off x="4089319" y="2843138"/>
            <a:ext cx="81868" cy="71726"/>
          </a:xfrm>
          <a:custGeom>
            <a:avLst/>
            <a:gdLst/>
            <a:ahLst/>
            <a:cxnLst/>
            <a:rect l="l" t="t" r="r" b="b"/>
            <a:pathLst>
              <a:path w="41275" h="36194">
                <a:moveTo>
                  <a:pt x="20618" y="0"/>
                </a:moveTo>
                <a:lnTo>
                  <a:pt x="0" y="35694"/>
                </a:lnTo>
                <a:lnTo>
                  <a:pt x="41122" y="35694"/>
                </a:lnTo>
                <a:lnTo>
                  <a:pt x="20618"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9" name="object 99"/>
          <p:cNvSpPr/>
          <p:nvPr/>
        </p:nvSpPr>
        <p:spPr>
          <a:xfrm>
            <a:off x="4089319" y="2843138"/>
            <a:ext cx="81868" cy="71726"/>
          </a:xfrm>
          <a:custGeom>
            <a:avLst/>
            <a:gdLst/>
            <a:ahLst/>
            <a:cxnLst/>
            <a:rect l="l" t="t" r="r" b="b"/>
            <a:pathLst>
              <a:path w="41275" h="36194">
                <a:moveTo>
                  <a:pt x="0" y="35695"/>
                </a:moveTo>
                <a:lnTo>
                  <a:pt x="41123" y="35695"/>
                </a:lnTo>
                <a:lnTo>
                  <a:pt x="20619"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0" name="object 100"/>
          <p:cNvSpPr/>
          <p:nvPr/>
        </p:nvSpPr>
        <p:spPr>
          <a:xfrm>
            <a:off x="4762599" y="3163735"/>
            <a:ext cx="81868" cy="71726"/>
          </a:xfrm>
          <a:custGeom>
            <a:avLst/>
            <a:gdLst/>
            <a:ahLst/>
            <a:cxnLst/>
            <a:rect l="l" t="t" r="r" b="b"/>
            <a:pathLst>
              <a:path w="41275" h="36194">
                <a:moveTo>
                  <a:pt x="20607" y="0"/>
                </a:moveTo>
                <a:lnTo>
                  <a:pt x="0" y="35694"/>
                </a:lnTo>
                <a:lnTo>
                  <a:pt x="41122" y="35694"/>
                </a:lnTo>
                <a:lnTo>
                  <a:pt x="20607"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1" name="object 101"/>
          <p:cNvSpPr/>
          <p:nvPr/>
        </p:nvSpPr>
        <p:spPr>
          <a:xfrm>
            <a:off x="4762599" y="3163735"/>
            <a:ext cx="81868" cy="71726"/>
          </a:xfrm>
          <a:custGeom>
            <a:avLst/>
            <a:gdLst/>
            <a:ahLst/>
            <a:cxnLst/>
            <a:rect l="l" t="t" r="r" b="b"/>
            <a:pathLst>
              <a:path w="41275" h="36194">
                <a:moveTo>
                  <a:pt x="0" y="35695"/>
                </a:moveTo>
                <a:lnTo>
                  <a:pt x="41123" y="35695"/>
                </a:lnTo>
                <a:lnTo>
                  <a:pt x="20607"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2" name="object 102"/>
          <p:cNvSpPr/>
          <p:nvPr/>
        </p:nvSpPr>
        <p:spPr>
          <a:xfrm>
            <a:off x="5435678" y="3165130"/>
            <a:ext cx="81868" cy="71726"/>
          </a:xfrm>
          <a:custGeom>
            <a:avLst/>
            <a:gdLst/>
            <a:ahLst/>
            <a:cxnLst/>
            <a:rect l="l" t="t" r="r" b="b"/>
            <a:pathLst>
              <a:path w="41275" h="36194">
                <a:moveTo>
                  <a:pt x="20597" y="0"/>
                </a:moveTo>
                <a:lnTo>
                  <a:pt x="0" y="35694"/>
                </a:lnTo>
                <a:lnTo>
                  <a:pt x="41122" y="35694"/>
                </a:lnTo>
                <a:lnTo>
                  <a:pt x="20597"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3" name="object 103"/>
          <p:cNvSpPr/>
          <p:nvPr/>
        </p:nvSpPr>
        <p:spPr>
          <a:xfrm>
            <a:off x="5435678" y="3165130"/>
            <a:ext cx="81868" cy="71726"/>
          </a:xfrm>
          <a:custGeom>
            <a:avLst/>
            <a:gdLst/>
            <a:ahLst/>
            <a:cxnLst/>
            <a:rect l="l" t="t" r="r" b="b"/>
            <a:pathLst>
              <a:path w="41275" h="36194">
                <a:moveTo>
                  <a:pt x="0" y="35695"/>
                </a:moveTo>
                <a:lnTo>
                  <a:pt x="41123" y="35695"/>
                </a:lnTo>
                <a:lnTo>
                  <a:pt x="20597"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4" name="object 104"/>
          <p:cNvSpPr/>
          <p:nvPr/>
        </p:nvSpPr>
        <p:spPr>
          <a:xfrm>
            <a:off x="6108755" y="3058727"/>
            <a:ext cx="81868" cy="71726"/>
          </a:xfrm>
          <a:custGeom>
            <a:avLst/>
            <a:gdLst/>
            <a:ahLst/>
            <a:cxnLst/>
            <a:rect l="l" t="t" r="r" b="b"/>
            <a:pathLst>
              <a:path w="41275" h="36194">
                <a:moveTo>
                  <a:pt x="20587" y="0"/>
                </a:moveTo>
                <a:lnTo>
                  <a:pt x="0" y="35695"/>
                </a:lnTo>
                <a:lnTo>
                  <a:pt x="41123" y="35695"/>
                </a:lnTo>
                <a:lnTo>
                  <a:pt x="20587"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5" name="object 105"/>
          <p:cNvSpPr/>
          <p:nvPr/>
        </p:nvSpPr>
        <p:spPr>
          <a:xfrm>
            <a:off x="6108755" y="3058729"/>
            <a:ext cx="81868" cy="71726"/>
          </a:xfrm>
          <a:custGeom>
            <a:avLst/>
            <a:gdLst/>
            <a:ahLst/>
            <a:cxnLst/>
            <a:rect l="l" t="t" r="r" b="b"/>
            <a:pathLst>
              <a:path w="41275" h="36194">
                <a:moveTo>
                  <a:pt x="0" y="35695"/>
                </a:moveTo>
                <a:lnTo>
                  <a:pt x="41123" y="35695"/>
                </a:lnTo>
                <a:lnTo>
                  <a:pt x="20586"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6" name="object 106"/>
          <p:cNvSpPr/>
          <p:nvPr/>
        </p:nvSpPr>
        <p:spPr>
          <a:xfrm>
            <a:off x="6782034" y="3017087"/>
            <a:ext cx="81868" cy="71726"/>
          </a:xfrm>
          <a:custGeom>
            <a:avLst/>
            <a:gdLst/>
            <a:ahLst/>
            <a:cxnLst/>
            <a:rect l="l" t="t" r="r" b="b"/>
            <a:pathLst>
              <a:path w="41275" h="36194">
                <a:moveTo>
                  <a:pt x="20576" y="0"/>
                </a:moveTo>
                <a:lnTo>
                  <a:pt x="0" y="35694"/>
                </a:lnTo>
                <a:lnTo>
                  <a:pt x="41123" y="35694"/>
                </a:lnTo>
                <a:lnTo>
                  <a:pt x="2057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7" name="object 107"/>
          <p:cNvSpPr/>
          <p:nvPr/>
        </p:nvSpPr>
        <p:spPr>
          <a:xfrm>
            <a:off x="6782032" y="3017087"/>
            <a:ext cx="81868" cy="71726"/>
          </a:xfrm>
          <a:custGeom>
            <a:avLst/>
            <a:gdLst/>
            <a:ahLst/>
            <a:cxnLst/>
            <a:rect l="l" t="t" r="r" b="b"/>
            <a:pathLst>
              <a:path w="41275" h="36194">
                <a:moveTo>
                  <a:pt x="0" y="35695"/>
                </a:moveTo>
                <a:lnTo>
                  <a:pt x="41123" y="35695"/>
                </a:lnTo>
                <a:lnTo>
                  <a:pt x="20576"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8" name="object 108"/>
          <p:cNvSpPr/>
          <p:nvPr/>
        </p:nvSpPr>
        <p:spPr>
          <a:xfrm>
            <a:off x="7455111" y="2842737"/>
            <a:ext cx="81868" cy="71726"/>
          </a:xfrm>
          <a:custGeom>
            <a:avLst/>
            <a:gdLst/>
            <a:ahLst/>
            <a:cxnLst/>
            <a:rect l="l" t="t" r="r" b="b"/>
            <a:pathLst>
              <a:path w="41275" h="36194">
                <a:moveTo>
                  <a:pt x="20565" y="0"/>
                </a:moveTo>
                <a:lnTo>
                  <a:pt x="0" y="35695"/>
                </a:lnTo>
                <a:lnTo>
                  <a:pt x="41022" y="35695"/>
                </a:lnTo>
                <a:lnTo>
                  <a:pt x="20565"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9" name="object 109"/>
          <p:cNvSpPr/>
          <p:nvPr/>
        </p:nvSpPr>
        <p:spPr>
          <a:xfrm>
            <a:off x="7455111" y="2842737"/>
            <a:ext cx="81868" cy="71726"/>
          </a:xfrm>
          <a:custGeom>
            <a:avLst/>
            <a:gdLst/>
            <a:ahLst/>
            <a:cxnLst/>
            <a:rect l="l" t="t" r="r" b="b"/>
            <a:pathLst>
              <a:path w="41275" h="36194">
                <a:moveTo>
                  <a:pt x="0" y="35695"/>
                </a:moveTo>
                <a:lnTo>
                  <a:pt x="41022" y="35695"/>
                </a:lnTo>
                <a:lnTo>
                  <a:pt x="20565"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0" name="object 110"/>
          <p:cNvSpPr/>
          <p:nvPr/>
        </p:nvSpPr>
        <p:spPr>
          <a:xfrm>
            <a:off x="2110844" y="3743166"/>
            <a:ext cx="90684" cy="21392"/>
          </a:xfrm>
          <a:custGeom>
            <a:avLst/>
            <a:gdLst/>
            <a:ahLst/>
            <a:cxnLst/>
            <a:rect l="l" t="t" r="r" b="b"/>
            <a:pathLst>
              <a:path w="45719" h="10794">
                <a:moveTo>
                  <a:pt x="0" y="10758"/>
                </a:moveTo>
                <a:lnTo>
                  <a:pt x="45546"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1" name="object 111"/>
          <p:cNvSpPr/>
          <p:nvPr/>
        </p:nvSpPr>
        <p:spPr>
          <a:xfrm>
            <a:off x="2246452" y="3711487"/>
            <a:ext cx="90684" cy="21392"/>
          </a:xfrm>
          <a:custGeom>
            <a:avLst/>
            <a:gdLst/>
            <a:ahLst/>
            <a:cxnLst/>
            <a:rect l="l" t="t" r="r" b="b"/>
            <a:pathLst>
              <a:path w="45719" h="10794">
                <a:moveTo>
                  <a:pt x="0" y="10658"/>
                </a:moveTo>
                <a:lnTo>
                  <a:pt x="45546"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2" name="object 112"/>
          <p:cNvSpPr/>
          <p:nvPr/>
        </p:nvSpPr>
        <p:spPr>
          <a:xfrm>
            <a:off x="2381861" y="3679610"/>
            <a:ext cx="90684" cy="21392"/>
          </a:xfrm>
          <a:custGeom>
            <a:avLst/>
            <a:gdLst/>
            <a:ahLst/>
            <a:cxnLst/>
            <a:rect l="l" t="t" r="r" b="b"/>
            <a:pathLst>
              <a:path w="45719" h="10794">
                <a:moveTo>
                  <a:pt x="0" y="10757"/>
                </a:moveTo>
                <a:lnTo>
                  <a:pt x="45546"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3" name="object 113"/>
          <p:cNvSpPr/>
          <p:nvPr/>
        </p:nvSpPr>
        <p:spPr>
          <a:xfrm>
            <a:off x="2517469" y="3647930"/>
            <a:ext cx="90684" cy="21392"/>
          </a:xfrm>
          <a:custGeom>
            <a:avLst/>
            <a:gdLst/>
            <a:ahLst/>
            <a:cxnLst/>
            <a:rect l="l" t="t" r="r" b="b"/>
            <a:pathLst>
              <a:path w="45719" h="10794">
                <a:moveTo>
                  <a:pt x="0" y="10657"/>
                </a:moveTo>
                <a:lnTo>
                  <a:pt x="45545"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4" name="object 114"/>
          <p:cNvSpPr/>
          <p:nvPr/>
        </p:nvSpPr>
        <p:spPr>
          <a:xfrm>
            <a:off x="2653079" y="3616047"/>
            <a:ext cx="90684" cy="21392"/>
          </a:xfrm>
          <a:custGeom>
            <a:avLst/>
            <a:gdLst/>
            <a:ahLst/>
            <a:cxnLst/>
            <a:rect l="l" t="t" r="r" b="b"/>
            <a:pathLst>
              <a:path w="45719" h="10794">
                <a:moveTo>
                  <a:pt x="0" y="10758"/>
                </a:moveTo>
                <a:lnTo>
                  <a:pt x="45546"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5" name="object 115"/>
          <p:cNvSpPr/>
          <p:nvPr/>
        </p:nvSpPr>
        <p:spPr>
          <a:xfrm>
            <a:off x="2788489" y="3578589"/>
            <a:ext cx="89425" cy="27684"/>
          </a:xfrm>
          <a:custGeom>
            <a:avLst/>
            <a:gdLst/>
            <a:ahLst/>
            <a:cxnLst/>
            <a:rect l="l" t="t" r="r" b="b"/>
            <a:pathLst>
              <a:path w="45084" h="13969">
                <a:moveTo>
                  <a:pt x="0" y="13472"/>
                </a:moveTo>
                <a:lnTo>
                  <a:pt x="44842"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6" name="object 116"/>
          <p:cNvSpPr/>
          <p:nvPr/>
        </p:nvSpPr>
        <p:spPr>
          <a:xfrm>
            <a:off x="2921906" y="3538542"/>
            <a:ext cx="89425" cy="27684"/>
          </a:xfrm>
          <a:custGeom>
            <a:avLst/>
            <a:gdLst/>
            <a:ahLst/>
            <a:cxnLst/>
            <a:rect l="l" t="t" r="r" b="b"/>
            <a:pathLst>
              <a:path w="45084" h="13969">
                <a:moveTo>
                  <a:pt x="0" y="13472"/>
                </a:moveTo>
                <a:lnTo>
                  <a:pt x="4474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7" name="object 117"/>
          <p:cNvSpPr/>
          <p:nvPr/>
        </p:nvSpPr>
        <p:spPr>
          <a:xfrm>
            <a:off x="3055120" y="3498693"/>
            <a:ext cx="89425" cy="27684"/>
          </a:xfrm>
          <a:custGeom>
            <a:avLst/>
            <a:gdLst/>
            <a:ahLst/>
            <a:cxnLst/>
            <a:rect l="l" t="t" r="r" b="b"/>
            <a:pathLst>
              <a:path w="45084" h="13969">
                <a:moveTo>
                  <a:pt x="0" y="13472"/>
                </a:moveTo>
                <a:lnTo>
                  <a:pt x="44842"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8" name="object 118"/>
          <p:cNvSpPr/>
          <p:nvPr/>
        </p:nvSpPr>
        <p:spPr>
          <a:xfrm>
            <a:off x="3188536" y="3458643"/>
            <a:ext cx="89425" cy="27684"/>
          </a:xfrm>
          <a:custGeom>
            <a:avLst/>
            <a:gdLst/>
            <a:ahLst/>
            <a:cxnLst/>
            <a:rect l="l" t="t" r="r" b="b"/>
            <a:pathLst>
              <a:path w="45085" h="13969">
                <a:moveTo>
                  <a:pt x="0" y="13472"/>
                </a:moveTo>
                <a:lnTo>
                  <a:pt x="4474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9" name="object 119"/>
          <p:cNvSpPr/>
          <p:nvPr/>
        </p:nvSpPr>
        <p:spPr>
          <a:xfrm>
            <a:off x="3321752" y="3418794"/>
            <a:ext cx="89425" cy="27684"/>
          </a:xfrm>
          <a:custGeom>
            <a:avLst/>
            <a:gdLst/>
            <a:ahLst/>
            <a:cxnLst/>
            <a:rect l="l" t="t" r="r" b="b"/>
            <a:pathLst>
              <a:path w="45085" h="13969">
                <a:moveTo>
                  <a:pt x="0" y="13372"/>
                </a:moveTo>
                <a:lnTo>
                  <a:pt x="44842"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0" name="object 120"/>
          <p:cNvSpPr/>
          <p:nvPr/>
        </p:nvSpPr>
        <p:spPr>
          <a:xfrm>
            <a:off x="3455161" y="3404851"/>
            <a:ext cx="2519" cy="1258"/>
          </a:xfrm>
          <a:custGeom>
            <a:avLst/>
            <a:gdLst/>
            <a:ahLst/>
            <a:cxnLst/>
            <a:rect l="l" t="t" r="r" b="b"/>
            <a:pathLst>
              <a:path w="1269" h="635">
                <a:moveTo>
                  <a:pt x="0" y="301"/>
                </a:moveTo>
                <a:lnTo>
                  <a:pt x="1005"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1" name="object 121"/>
          <p:cNvSpPr/>
          <p:nvPr/>
        </p:nvSpPr>
        <p:spPr>
          <a:xfrm>
            <a:off x="3457159" y="3371577"/>
            <a:ext cx="84387" cy="33975"/>
          </a:xfrm>
          <a:custGeom>
            <a:avLst/>
            <a:gdLst/>
            <a:ahLst/>
            <a:cxnLst/>
            <a:rect l="l" t="t" r="r" b="b"/>
            <a:pathLst>
              <a:path w="42544" h="17144">
                <a:moveTo>
                  <a:pt x="0" y="16790"/>
                </a:moveTo>
                <a:lnTo>
                  <a:pt x="4253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2" name="object 122"/>
          <p:cNvSpPr/>
          <p:nvPr/>
        </p:nvSpPr>
        <p:spPr>
          <a:xfrm>
            <a:off x="3584589" y="3320368"/>
            <a:ext cx="86906" cy="35234"/>
          </a:xfrm>
          <a:custGeom>
            <a:avLst/>
            <a:gdLst/>
            <a:ahLst/>
            <a:cxnLst/>
            <a:rect l="l" t="t" r="r" b="b"/>
            <a:pathLst>
              <a:path w="43814" h="17780">
                <a:moveTo>
                  <a:pt x="0" y="17193"/>
                </a:moveTo>
                <a:lnTo>
                  <a:pt x="43535"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3" name="object 123"/>
          <p:cNvSpPr/>
          <p:nvPr/>
        </p:nvSpPr>
        <p:spPr>
          <a:xfrm>
            <a:off x="3714215" y="3269162"/>
            <a:ext cx="86906" cy="35234"/>
          </a:xfrm>
          <a:custGeom>
            <a:avLst/>
            <a:gdLst/>
            <a:ahLst/>
            <a:cxnLst/>
            <a:rect l="l" t="t" r="r" b="b"/>
            <a:pathLst>
              <a:path w="43814" h="17780">
                <a:moveTo>
                  <a:pt x="0" y="17193"/>
                </a:moveTo>
                <a:lnTo>
                  <a:pt x="43434"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4" name="object 124"/>
          <p:cNvSpPr/>
          <p:nvPr/>
        </p:nvSpPr>
        <p:spPr>
          <a:xfrm>
            <a:off x="3843442" y="3217956"/>
            <a:ext cx="86906" cy="35234"/>
          </a:xfrm>
          <a:custGeom>
            <a:avLst/>
            <a:gdLst/>
            <a:ahLst/>
            <a:cxnLst/>
            <a:rect l="l" t="t" r="r" b="b"/>
            <a:pathLst>
              <a:path w="43814" h="17780">
                <a:moveTo>
                  <a:pt x="0" y="17193"/>
                </a:moveTo>
                <a:lnTo>
                  <a:pt x="43535"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5" name="object 125"/>
          <p:cNvSpPr/>
          <p:nvPr/>
        </p:nvSpPr>
        <p:spPr>
          <a:xfrm>
            <a:off x="3973070" y="3166550"/>
            <a:ext cx="86906" cy="35234"/>
          </a:xfrm>
          <a:custGeom>
            <a:avLst/>
            <a:gdLst/>
            <a:ahLst/>
            <a:cxnLst/>
            <a:rect l="l" t="t" r="r" b="b"/>
            <a:pathLst>
              <a:path w="43814" h="17780">
                <a:moveTo>
                  <a:pt x="0" y="17293"/>
                </a:moveTo>
                <a:lnTo>
                  <a:pt x="43434"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6" name="object 126"/>
          <p:cNvSpPr/>
          <p:nvPr/>
        </p:nvSpPr>
        <p:spPr>
          <a:xfrm>
            <a:off x="4102495" y="3138459"/>
            <a:ext cx="27709" cy="11325"/>
          </a:xfrm>
          <a:custGeom>
            <a:avLst/>
            <a:gdLst/>
            <a:ahLst/>
            <a:cxnLst/>
            <a:rect l="l" t="t" r="r" b="b"/>
            <a:pathLst>
              <a:path w="13969" h="5715">
                <a:moveTo>
                  <a:pt x="0" y="5630"/>
                </a:moveTo>
                <a:lnTo>
                  <a:pt x="13975"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7" name="object 127"/>
          <p:cNvSpPr/>
          <p:nvPr/>
        </p:nvSpPr>
        <p:spPr>
          <a:xfrm>
            <a:off x="4130216" y="3138459"/>
            <a:ext cx="55418" cy="31459"/>
          </a:xfrm>
          <a:custGeom>
            <a:avLst/>
            <a:gdLst/>
            <a:ahLst/>
            <a:cxnLst/>
            <a:rect l="l" t="t" r="r" b="b"/>
            <a:pathLst>
              <a:path w="27939" h="15875">
                <a:moveTo>
                  <a:pt x="0" y="0"/>
                </a:moveTo>
                <a:lnTo>
                  <a:pt x="27649" y="1538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8" name="object 128"/>
          <p:cNvSpPr/>
          <p:nvPr/>
        </p:nvSpPr>
        <p:spPr>
          <a:xfrm>
            <a:off x="4225540" y="3191455"/>
            <a:ext cx="81868" cy="45301"/>
          </a:xfrm>
          <a:custGeom>
            <a:avLst/>
            <a:gdLst/>
            <a:ahLst/>
            <a:cxnLst/>
            <a:rect l="l" t="t" r="r" b="b"/>
            <a:pathLst>
              <a:path w="41275" h="22860">
                <a:moveTo>
                  <a:pt x="0" y="0"/>
                </a:moveTo>
                <a:lnTo>
                  <a:pt x="40921" y="2272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9" name="object 129"/>
          <p:cNvSpPr/>
          <p:nvPr/>
        </p:nvSpPr>
        <p:spPr>
          <a:xfrm>
            <a:off x="4347391" y="3259000"/>
            <a:ext cx="81868" cy="45301"/>
          </a:xfrm>
          <a:custGeom>
            <a:avLst/>
            <a:gdLst/>
            <a:ahLst/>
            <a:cxnLst/>
            <a:rect l="l" t="t" r="r" b="b"/>
            <a:pathLst>
              <a:path w="41275" h="22860">
                <a:moveTo>
                  <a:pt x="0" y="0"/>
                </a:moveTo>
                <a:lnTo>
                  <a:pt x="40921" y="2272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0" name="object 130"/>
          <p:cNvSpPr/>
          <p:nvPr/>
        </p:nvSpPr>
        <p:spPr>
          <a:xfrm>
            <a:off x="4469041" y="3326743"/>
            <a:ext cx="81868" cy="45301"/>
          </a:xfrm>
          <a:custGeom>
            <a:avLst/>
            <a:gdLst/>
            <a:ahLst/>
            <a:cxnLst/>
            <a:rect l="l" t="t" r="r" b="b"/>
            <a:pathLst>
              <a:path w="41275" h="22860">
                <a:moveTo>
                  <a:pt x="0" y="0"/>
                </a:moveTo>
                <a:lnTo>
                  <a:pt x="40920" y="2272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1" name="object 131"/>
          <p:cNvSpPr/>
          <p:nvPr/>
        </p:nvSpPr>
        <p:spPr>
          <a:xfrm>
            <a:off x="4590687" y="3394287"/>
            <a:ext cx="81868" cy="45301"/>
          </a:xfrm>
          <a:custGeom>
            <a:avLst/>
            <a:gdLst/>
            <a:ahLst/>
            <a:cxnLst/>
            <a:rect l="l" t="t" r="r" b="b"/>
            <a:pathLst>
              <a:path w="41275" h="22860">
                <a:moveTo>
                  <a:pt x="0" y="0"/>
                </a:moveTo>
                <a:lnTo>
                  <a:pt x="40920" y="22723"/>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2" name="object 132"/>
          <p:cNvSpPr/>
          <p:nvPr/>
        </p:nvSpPr>
        <p:spPr>
          <a:xfrm>
            <a:off x="4712335" y="3461832"/>
            <a:ext cx="81868" cy="45301"/>
          </a:xfrm>
          <a:custGeom>
            <a:avLst/>
            <a:gdLst/>
            <a:ahLst/>
            <a:cxnLst/>
            <a:rect l="l" t="t" r="r" b="b"/>
            <a:pathLst>
              <a:path w="41275" h="22860">
                <a:moveTo>
                  <a:pt x="0" y="0"/>
                </a:moveTo>
                <a:lnTo>
                  <a:pt x="40920" y="22622"/>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3" name="object 133"/>
          <p:cNvSpPr/>
          <p:nvPr/>
        </p:nvSpPr>
        <p:spPr>
          <a:xfrm>
            <a:off x="4835580" y="3460239"/>
            <a:ext cx="85646" cy="37750"/>
          </a:xfrm>
          <a:custGeom>
            <a:avLst/>
            <a:gdLst/>
            <a:ahLst/>
            <a:cxnLst/>
            <a:rect l="l" t="t" r="r" b="b"/>
            <a:pathLst>
              <a:path w="43180" h="19050">
                <a:moveTo>
                  <a:pt x="0" y="19002"/>
                </a:moveTo>
                <a:lnTo>
                  <a:pt x="427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4" name="object 134"/>
          <p:cNvSpPr/>
          <p:nvPr/>
        </p:nvSpPr>
        <p:spPr>
          <a:xfrm>
            <a:off x="4962811" y="3403455"/>
            <a:ext cx="85646" cy="39009"/>
          </a:xfrm>
          <a:custGeom>
            <a:avLst/>
            <a:gdLst/>
            <a:ahLst/>
            <a:cxnLst/>
            <a:rect l="l" t="t" r="r" b="b"/>
            <a:pathLst>
              <a:path w="43180" h="19685">
                <a:moveTo>
                  <a:pt x="0" y="19103"/>
                </a:moveTo>
                <a:lnTo>
                  <a:pt x="427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5" name="object 135"/>
          <p:cNvSpPr/>
          <p:nvPr/>
        </p:nvSpPr>
        <p:spPr>
          <a:xfrm>
            <a:off x="5089845" y="3346867"/>
            <a:ext cx="85646" cy="37750"/>
          </a:xfrm>
          <a:custGeom>
            <a:avLst/>
            <a:gdLst/>
            <a:ahLst/>
            <a:cxnLst/>
            <a:rect l="l" t="t" r="r" b="b"/>
            <a:pathLst>
              <a:path w="43180" h="19050">
                <a:moveTo>
                  <a:pt x="0" y="19003"/>
                </a:moveTo>
                <a:lnTo>
                  <a:pt x="427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6" name="object 136"/>
          <p:cNvSpPr/>
          <p:nvPr/>
        </p:nvSpPr>
        <p:spPr>
          <a:xfrm>
            <a:off x="5217078" y="3290085"/>
            <a:ext cx="85646" cy="39009"/>
          </a:xfrm>
          <a:custGeom>
            <a:avLst/>
            <a:gdLst/>
            <a:ahLst/>
            <a:cxnLst/>
            <a:rect l="l" t="t" r="r" b="b"/>
            <a:pathLst>
              <a:path w="43180" h="19685">
                <a:moveTo>
                  <a:pt x="0" y="19103"/>
                </a:moveTo>
                <a:lnTo>
                  <a:pt x="427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7" name="object 137"/>
          <p:cNvSpPr/>
          <p:nvPr/>
        </p:nvSpPr>
        <p:spPr>
          <a:xfrm>
            <a:off x="5344112" y="3233499"/>
            <a:ext cx="85646" cy="39009"/>
          </a:xfrm>
          <a:custGeom>
            <a:avLst/>
            <a:gdLst/>
            <a:ahLst/>
            <a:cxnLst/>
            <a:rect l="l" t="t" r="r" b="b"/>
            <a:pathLst>
              <a:path w="43180" h="19685">
                <a:moveTo>
                  <a:pt x="0" y="19103"/>
                </a:moveTo>
                <a:lnTo>
                  <a:pt x="427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8" name="object 138"/>
          <p:cNvSpPr/>
          <p:nvPr/>
        </p:nvSpPr>
        <p:spPr>
          <a:xfrm>
            <a:off x="5471344" y="3212376"/>
            <a:ext cx="6298" cy="2517"/>
          </a:xfrm>
          <a:custGeom>
            <a:avLst/>
            <a:gdLst/>
            <a:ahLst/>
            <a:cxnLst/>
            <a:rect l="l" t="t" r="r" b="b"/>
            <a:pathLst>
              <a:path w="3175" h="1269">
                <a:moveTo>
                  <a:pt x="0" y="1206"/>
                </a:moveTo>
                <a:lnTo>
                  <a:pt x="2614"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9" name="object 139"/>
          <p:cNvSpPr/>
          <p:nvPr/>
        </p:nvSpPr>
        <p:spPr>
          <a:xfrm>
            <a:off x="5476528" y="3172329"/>
            <a:ext cx="78089" cy="40267"/>
          </a:xfrm>
          <a:custGeom>
            <a:avLst/>
            <a:gdLst/>
            <a:ahLst/>
            <a:cxnLst/>
            <a:rect l="l" t="t" r="r" b="b"/>
            <a:pathLst>
              <a:path w="39369" h="20319">
                <a:moveTo>
                  <a:pt x="0" y="20209"/>
                </a:moveTo>
                <a:lnTo>
                  <a:pt x="39010"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0" name="object 140"/>
          <p:cNvSpPr/>
          <p:nvPr/>
        </p:nvSpPr>
        <p:spPr>
          <a:xfrm>
            <a:off x="5595186" y="3108371"/>
            <a:ext cx="83127" cy="42784"/>
          </a:xfrm>
          <a:custGeom>
            <a:avLst/>
            <a:gdLst/>
            <a:ahLst/>
            <a:cxnLst/>
            <a:rect l="l" t="t" r="r" b="b"/>
            <a:pathLst>
              <a:path w="41910" h="21590">
                <a:moveTo>
                  <a:pt x="0" y="21516"/>
                </a:moveTo>
                <a:lnTo>
                  <a:pt x="41524"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1" name="object 141"/>
          <p:cNvSpPr/>
          <p:nvPr/>
        </p:nvSpPr>
        <p:spPr>
          <a:xfrm>
            <a:off x="5718631" y="3044413"/>
            <a:ext cx="83127" cy="42784"/>
          </a:xfrm>
          <a:custGeom>
            <a:avLst/>
            <a:gdLst/>
            <a:ahLst/>
            <a:cxnLst/>
            <a:rect l="l" t="t" r="r" b="b"/>
            <a:pathLst>
              <a:path w="41910" h="21590">
                <a:moveTo>
                  <a:pt x="0" y="21416"/>
                </a:moveTo>
                <a:lnTo>
                  <a:pt x="41625"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2" name="object 142"/>
          <p:cNvSpPr/>
          <p:nvPr/>
        </p:nvSpPr>
        <p:spPr>
          <a:xfrm>
            <a:off x="5842273" y="2980455"/>
            <a:ext cx="83127" cy="42784"/>
          </a:xfrm>
          <a:custGeom>
            <a:avLst/>
            <a:gdLst/>
            <a:ahLst/>
            <a:cxnLst/>
            <a:rect l="l" t="t" r="r" b="b"/>
            <a:pathLst>
              <a:path w="41910" h="21590">
                <a:moveTo>
                  <a:pt x="0" y="21516"/>
                </a:moveTo>
                <a:lnTo>
                  <a:pt x="41524"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3" name="object 143"/>
          <p:cNvSpPr/>
          <p:nvPr/>
        </p:nvSpPr>
        <p:spPr>
          <a:xfrm>
            <a:off x="5965916" y="2916497"/>
            <a:ext cx="83127" cy="42784"/>
          </a:xfrm>
          <a:custGeom>
            <a:avLst/>
            <a:gdLst/>
            <a:ahLst/>
            <a:cxnLst/>
            <a:rect l="l" t="t" r="r" b="b"/>
            <a:pathLst>
              <a:path w="41910" h="21590">
                <a:moveTo>
                  <a:pt x="0" y="21516"/>
                </a:moveTo>
                <a:lnTo>
                  <a:pt x="41524"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4" name="object 144"/>
          <p:cNvSpPr/>
          <p:nvPr/>
        </p:nvSpPr>
        <p:spPr>
          <a:xfrm>
            <a:off x="6089560" y="2864097"/>
            <a:ext cx="60456" cy="31459"/>
          </a:xfrm>
          <a:custGeom>
            <a:avLst/>
            <a:gdLst/>
            <a:ahLst/>
            <a:cxnLst/>
            <a:rect l="l" t="t" r="r" b="b"/>
            <a:pathLst>
              <a:path w="30480" h="15875">
                <a:moveTo>
                  <a:pt x="0" y="15685"/>
                </a:moveTo>
                <a:lnTo>
                  <a:pt x="30263"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5" name="object 145"/>
          <p:cNvSpPr/>
          <p:nvPr/>
        </p:nvSpPr>
        <p:spPr>
          <a:xfrm>
            <a:off x="6149585" y="2864095"/>
            <a:ext cx="25190" cy="6292"/>
          </a:xfrm>
          <a:custGeom>
            <a:avLst/>
            <a:gdLst/>
            <a:ahLst/>
            <a:cxnLst/>
            <a:rect l="l" t="t" r="r" b="b"/>
            <a:pathLst>
              <a:path w="12700" h="3175">
                <a:moveTo>
                  <a:pt x="0" y="0"/>
                </a:moveTo>
                <a:lnTo>
                  <a:pt x="12367" y="2815"/>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6" name="object 146"/>
          <p:cNvSpPr/>
          <p:nvPr/>
        </p:nvSpPr>
        <p:spPr>
          <a:xfrm>
            <a:off x="6219384" y="2880038"/>
            <a:ext cx="90684" cy="21392"/>
          </a:xfrm>
          <a:custGeom>
            <a:avLst/>
            <a:gdLst/>
            <a:ahLst/>
            <a:cxnLst/>
            <a:rect l="l" t="t" r="r" b="b"/>
            <a:pathLst>
              <a:path w="45719" h="10794">
                <a:moveTo>
                  <a:pt x="0" y="0"/>
                </a:moveTo>
                <a:lnTo>
                  <a:pt x="45647" y="10356"/>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7" name="object 147"/>
          <p:cNvSpPr/>
          <p:nvPr/>
        </p:nvSpPr>
        <p:spPr>
          <a:xfrm>
            <a:off x="6355192" y="2910922"/>
            <a:ext cx="90684" cy="21392"/>
          </a:xfrm>
          <a:custGeom>
            <a:avLst/>
            <a:gdLst/>
            <a:ahLst/>
            <a:cxnLst/>
            <a:rect l="l" t="t" r="r" b="b"/>
            <a:pathLst>
              <a:path w="45719" h="10794">
                <a:moveTo>
                  <a:pt x="0" y="0"/>
                </a:moveTo>
                <a:lnTo>
                  <a:pt x="45546" y="10356"/>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8" name="object 148"/>
          <p:cNvSpPr/>
          <p:nvPr/>
        </p:nvSpPr>
        <p:spPr>
          <a:xfrm>
            <a:off x="6490802" y="2941802"/>
            <a:ext cx="90684" cy="21392"/>
          </a:xfrm>
          <a:custGeom>
            <a:avLst/>
            <a:gdLst/>
            <a:ahLst/>
            <a:cxnLst/>
            <a:rect l="l" t="t" r="r" b="b"/>
            <a:pathLst>
              <a:path w="45720" h="10794">
                <a:moveTo>
                  <a:pt x="0" y="0"/>
                </a:moveTo>
                <a:lnTo>
                  <a:pt x="45545" y="10356"/>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9" name="object 149"/>
          <p:cNvSpPr/>
          <p:nvPr/>
        </p:nvSpPr>
        <p:spPr>
          <a:xfrm>
            <a:off x="6626410" y="2972686"/>
            <a:ext cx="90684" cy="21392"/>
          </a:xfrm>
          <a:custGeom>
            <a:avLst/>
            <a:gdLst/>
            <a:ahLst/>
            <a:cxnLst/>
            <a:rect l="l" t="t" r="r" b="b"/>
            <a:pathLst>
              <a:path w="45720" h="10794">
                <a:moveTo>
                  <a:pt x="0" y="0"/>
                </a:moveTo>
                <a:lnTo>
                  <a:pt x="45645" y="10356"/>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0" name="object 150"/>
          <p:cNvSpPr/>
          <p:nvPr/>
        </p:nvSpPr>
        <p:spPr>
          <a:xfrm>
            <a:off x="6762219" y="3003568"/>
            <a:ext cx="61716" cy="13842"/>
          </a:xfrm>
          <a:custGeom>
            <a:avLst/>
            <a:gdLst/>
            <a:ahLst/>
            <a:cxnLst/>
            <a:rect l="l" t="t" r="r" b="b"/>
            <a:pathLst>
              <a:path w="31114" h="6984">
                <a:moveTo>
                  <a:pt x="0" y="0"/>
                </a:moveTo>
                <a:lnTo>
                  <a:pt x="30565" y="6937"/>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1" name="object 151"/>
          <p:cNvSpPr/>
          <p:nvPr/>
        </p:nvSpPr>
        <p:spPr>
          <a:xfrm>
            <a:off x="6822846" y="3012137"/>
            <a:ext cx="31488" cy="6292"/>
          </a:xfrm>
          <a:custGeom>
            <a:avLst/>
            <a:gdLst/>
            <a:ahLst/>
            <a:cxnLst/>
            <a:rect l="l" t="t" r="r" b="b"/>
            <a:pathLst>
              <a:path w="15875" h="3175">
                <a:moveTo>
                  <a:pt x="0" y="2614"/>
                </a:moveTo>
                <a:lnTo>
                  <a:pt x="15282"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2" name="object 152"/>
          <p:cNvSpPr/>
          <p:nvPr/>
        </p:nvSpPr>
        <p:spPr>
          <a:xfrm>
            <a:off x="6898827" y="2988626"/>
            <a:ext cx="91944" cy="16359"/>
          </a:xfrm>
          <a:custGeom>
            <a:avLst/>
            <a:gdLst/>
            <a:ahLst/>
            <a:cxnLst/>
            <a:rect l="l" t="t" r="r" b="b"/>
            <a:pathLst>
              <a:path w="46354" h="8255">
                <a:moveTo>
                  <a:pt x="0" y="7842"/>
                </a:moveTo>
                <a:lnTo>
                  <a:pt x="46048"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3" name="object 153"/>
          <p:cNvSpPr/>
          <p:nvPr/>
        </p:nvSpPr>
        <p:spPr>
          <a:xfrm>
            <a:off x="7036027" y="2964916"/>
            <a:ext cx="91944" cy="16359"/>
          </a:xfrm>
          <a:custGeom>
            <a:avLst/>
            <a:gdLst/>
            <a:ahLst/>
            <a:cxnLst/>
            <a:rect l="l" t="t" r="r" b="b"/>
            <a:pathLst>
              <a:path w="46354" h="8255">
                <a:moveTo>
                  <a:pt x="0" y="7943"/>
                </a:moveTo>
                <a:lnTo>
                  <a:pt x="4604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4" name="object 154"/>
          <p:cNvSpPr/>
          <p:nvPr/>
        </p:nvSpPr>
        <p:spPr>
          <a:xfrm>
            <a:off x="7173234" y="2941604"/>
            <a:ext cx="91944" cy="16359"/>
          </a:xfrm>
          <a:custGeom>
            <a:avLst/>
            <a:gdLst/>
            <a:ahLst/>
            <a:cxnLst/>
            <a:rect l="l" t="t" r="r" b="b"/>
            <a:pathLst>
              <a:path w="46354" h="8255">
                <a:moveTo>
                  <a:pt x="0" y="7842"/>
                </a:moveTo>
                <a:lnTo>
                  <a:pt x="4604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5" name="object 155"/>
          <p:cNvSpPr/>
          <p:nvPr/>
        </p:nvSpPr>
        <p:spPr>
          <a:xfrm>
            <a:off x="7310236" y="2918093"/>
            <a:ext cx="91944" cy="16359"/>
          </a:xfrm>
          <a:custGeom>
            <a:avLst/>
            <a:gdLst/>
            <a:ahLst/>
            <a:cxnLst/>
            <a:rect l="l" t="t" r="r" b="b"/>
            <a:pathLst>
              <a:path w="46354" h="8255">
                <a:moveTo>
                  <a:pt x="0" y="7842"/>
                </a:moveTo>
                <a:lnTo>
                  <a:pt x="46149"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6" name="object 156"/>
          <p:cNvSpPr/>
          <p:nvPr/>
        </p:nvSpPr>
        <p:spPr>
          <a:xfrm>
            <a:off x="7447443" y="2901953"/>
            <a:ext cx="49121" cy="8808"/>
          </a:xfrm>
          <a:custGeom>
            <a:avLst/>
            <a:gdLst/>
            <a:ahLst/>
            <a:cxnLst/>
            <a:rect l="l" t="t" r="r" b="b"/>
            <a:pathLst>
              <a:path w="24764" h="4444">
                <a:moveTo>
                  <a:pt x="0" y="4122"/>
                </a:moveTo>
                <a:lnTo>
                  <a:pt x="2443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7" name="object 157"/>
          <p:cNvSpPr/>
          <p:nvPr/>
        </p:nvSpPr>
        <p:spPr>
          <a:xfrm>
            <a:off x="2060710" y="3714471"/>
            <a:ext cx="100760" cy="100668"/>
          </a:xfrm>
          <a:custGeom>
            <a:avLst/>
            <a:gdLst/>
            <a:ahLst/>
            <a:cxnLst/>
            <a:rect l="l" t="t" r="r" b="b"/>
            <a:pathLst>
              <a:path w="50800" h="50800">
                <a:moveTo>
                  <a:pt x="25186" y="0"/>
                </a:moveTo>
                <a:lnTo>
                  <a:pt x="0" y="25188"/>
                </a:lnTo>
                <a:lnTo>
                  <a:pt x="25186" y="50375"/>
                </a:lnTo>
                <a:lnTo>
                  <a:pt x="50373" y="25188"/>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8" name="object 158"/>
          <p:cNvSpPr/>
          <p:nvPr/>
        </p:nvSpPr>
        <p:spPr>
          <a:xfrm>
            <a:off x="2060710" y="3714473"/>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9" name="object 159"/>
          <p:cNvSpPr/>
          <p:nvPr/>
        </p:nvSpPr>
        <p:spPr>
          <a:xfrm>
            <a:off x="2733987" y="3556464"/>
            <a:ext cx="100760" cy="100668"/>
          </a:xfrm>
          <a:custGeom>
            <a:avLst/>
            <a:gdLst/>
            <a:ahLst/>
            <a:cxnLst/>
            <a:rect l="l" t="t" r="r" b="b"/>
            <a:pathLst>
              <a:path w="50800" h="50800">
                <a:moveTo>
                  <a:pt x="25186" y="0"/>
                </a:moveTo>
                <a:lnTo>
                  <a:pt x="0" y="25188"/>
                </a:lnTo>
                <a:lnTo>
                  <a:pt x="25186" y="50375"/>
                </a:lnTo>
                <a:lnTo>
                  <a:pt x="50373" y="25188"/>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0" name="object 160"/>
          <p:cNvSpPr/>
          <p:nvPr/>
        </p:nvSpPr>
        <p:spPr>
          <a:xfrm>
            <a:off x="2733987" y="3556464"/>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1" name="object 161"/>
          <p:cNvSpPr/>
          <p:nvPr/>
        </p:nvSpPr>
        <p:spPr>
          <a:xfrm>
            <a:off x="3407066" y="3354819"/>
            <a:ext cx="100760" cy="100668"/>
          </a:xfrm>
          <a:custGeom>
            <a:avLst/>
            <a:gdLst/>
            <a:ahLst/>
            <a:cxnLst/>
            <a:rect l="l" t="t" r="r" b="b"/>
            <a:pathLst>
              <a:path w="50800" h="50800">
                <a:moveTo>
                  <a:pt x="25186" y="0"/>
                </a:moveTo>
                <a:lnTo>
                  <a:pt x="0" y="25187"/>
                </a:lnTo>
                <a:lnTo>
                  <a:pt x="25186" y="50374"/>
                </a:lnTo>
                <a:lnTo>
                  <a:pt x="50373" y="25187"/>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2" name="object 162"/>
          <p:cNvSpPr/>
          <p:nvPr/>
        </p:nvSpPr>
        <p:spPr>
          <a:xfrm>
            <a:off x="3407066" y="3354819"/>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3" name="object 163"/>
          <p:cNvSpPr/>
          <p:nvPr/>
        </p:nvSpPr>
        <p:spPr>
          <a:xfrm>
            <a:off x="4080145" y="3088417"/>
            <a:ext cx="100760" cy="100668"/>
          </a:xfrm>
          <a:custGeom>
            <a:avLst/>
            <a:gdLst/>
            <a:ahLst/>
            <a:cxnLst/>
            <a:rect l="l" t="t" r="r" b="b"/>
            <a:pathLst>
              <a:path w="50800" h="50800">
                <a:moveTo>
                  <a:pt x="25186" y="0"/>
                </a:moveTo>
                <a:lnTo>
                  <a:pt x="0" y="25187"/>
                </a:lnTo>
                <a:lnTo>
                  <a:pt x="25186" y="50374"/>
                </a:lnTo>
                <a:lnTo>
                  <a:pt x="50373" y="25187"/>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4" name="object 164"/>
          <p:cNvSpPr/>
          <p:nvPr/>
        </p:nvSpPr>
        <p:spPr>
          <a:xfrm>
            <a:off x="4080145" y="3088417"/>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5" name="object 165"/>
          <p:cNvSpPr/>
          <p:nvPr/>
        </p:nvSpPr>
        <p:spPr>
          <a:xfrm>
            <a:off x="4753422" y="3462216"/>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6" name="object 166"/>
          <p:cNvSpPr/>
          <p:nvPr/>
        </p:nvSpPr>
        <p:spPr>
          <a:xfrm>
            <a:off x="4753422" y="3462216"/>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7" name="object 167"/>
          <p:cNvSpPr/>
          <p:nvPr/>
        </p:nvSpPr>
        <p:spPr>
          <a:xfrm>
            <a:off x="5426499" y="3162339"/>
            <a:ext cx="100760" cy="100668"/>
          </a:xfrm>
          <a:custGeom>
            <a:avLst/>
            <a:gdLst/>
            <a:ahLst/>
            <a:cxnLst/>
            <a:rect l="l" t="t" r="r" b="b"/>
            <a:pathLst>
              <a:path w="50800" h="50800">
                <a:moveTo>
                  <a:pt x="25187" y="0"/>
                </a:moveTo>
                <a:lnTo>
                  <a:pt x="0" y="25188"/>
                </a:lnTo>
                <a:lnTo>
                  <a:pt x="25187" y="50375"/>
                </a:lnTo>
                <a:lnTo>
                  <a:pt x="50373" y="25188"/>
                </a:lnTo>
                <a:lnTo>
                  <a:pt x="25187"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8" name="object 168"/>
          <p:cNvSpPr/>
          <p:nvPr/>
        </p:nvSpPr>
        <p:spPr>
          <a:xfrm>
            <a:off x="5426499" y="3162339"/>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9" name="object 169"/>
          <p:cNvSpPr/>
          <p:nvPr/>
        </p:nvSpPr>
        <p:spPr>
          <a:xfrm>
            <a:off x="6099380" y="2814044"/>
            <a:ext cx="100760" cy="100668"/>
          </a:xfrm>
          <a:custGeom>
            <a:avLst/>
            <a:gdLst/>
            <a:ahLst/>
            <a:cxnLst/>
            <a:rect l="l" t="t" r="r" b="b"/>
            <a:pathLst>
              <a:path w="50800" h="50800">
                <a:moveTo>
                  <a:pt x="25186" y="0"/>
                </a:moveTo>
                <a:lnTo>
                  <a:pt x="0" y="25187"/>
                </a:lnTo>
                <a:lnTo>
                  <a:pt x="25186" y="50374"/>
                </a:lnTo>
                <a:lnTo>
                  <a:pt x="50373" y="25187"/>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0" name="object 170"/>
          <p:cNvSpPr/>
          <p:nvPr/>
        </p:nvSpPr>
        <p:spPr>
          <a:xfrm>
            <a:off x="6099378" y="2814044"/>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1" name="object 171"/>
          <p:cNvSpPr/>
          <p:nvPr/>
        </p:nvSpPr>
        <p:spPr>
          <a:xfrm>
            <a:off x="6772657" y="2967269"/>
            <a:ext cx="100760" cy="100668"/>
          </a:xfrm>
          <a:custGeom>
            <a:avLst/>
            <a:gdLst/>
            <a:ahLst/>
            <a:cxnLst/>
            <a:rect l="l" t="t" r="r" b="b"/>
            <a:pathLst>
              <a:path w="50800" h="50800">
                <a:moveTo>
                  <a:pt x="25186" y="0"/>
                </a:moveTo>
                <a:lnTo>
                  <a:pt x="0" y="25188"/>
                </a:lnTo>
                <a:lnTo>
                  <a:pt x="25186" y="50375"/>
                </a:lnTo>
                <a:lnTo>
                  <a:pt x="50373" y="25188"/>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2" name="object 172"/>
          <p:cNvSpPr/>
          <p:nvPr/>
        </p:nvSpPr>
        <p:spPr>
          <a:xfrm>
            <a:off x="6772657" y="2967271"/>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3" name="object 173"/>
          <p:cNvSpPr/>
          <p:nvPr/>
        </p:nvSpPr>
        <p:spPr>
          <a:xfrm>
            <a:off x="7445736" y="2851901"/>
            <a:ext cx="100760" cy="100668"/>
          </a:xfrm>
          <a:custGeom>
            <a:avLst/>
            <a:gdLst/>
            <a:ahLst/>
            <a:cxnLst/>
            <a:rect l="l" t="t" r="r" b="b"/>
            <a:pathLst>
              <a:path w="50800" h="50800">
                <a:moveTo>
                  <a:pt x="25186" y="0"/>
                </a:moveTo>
                <a:lnTo>
                  <a:pt x="0" y="25187"/>
                </a:lnTo>
                <a:lnTo>
                  <a:pt x="25186" y="50374"/>
                </a:lnTo>
                <a:lnTo>
                  <a:pt x="50373" y="25187"/>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4" name="object 174"/>
          <p:cNvSpPr/>
          <p:nvPr/>
        </p:nvSpPr>
        <p:spPr>
          <a:xfrm>
            <a:off x="7445734" y="2851901"/>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5" name="object 175"/>
          <p:cNvSpPr/>
          <p:nvPr/>
        </p:nvSpPr>
        <p:spPr>
          <a:xfrm>
            <a:off x="2110846" y="3186475"/>
            <a:ext cx="673835" cy="435389"/>
          </a:xfrm>
          <a:custGeom>
            <a:avLst/>
            <a:gdLst/>
            <a:ahLst/>
            <a:cxnLst/>
            <a:rect l="l" t="t" r="r" b="b"/>
            <a:pathLst>
              <a:path w="339725" h="219710">
                <a:moveTo>
                  <a:pt x="0" y="219087"/>
                </a:moveTo>
                <a:lnTo>
                  <a:pt x="339433"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6" name="object 176"/>
          <p:cNvSpPr/>
          <p:nvPr/>
        </p:nvSpPr>
        <p:spPr>
          <a:xfrm>
            <a:off x="2784102" y="3186479"/>
            <a:ext cx="673835" cy="91859"/>
          </a:xfrm>
          <a:custGeom>
            <a:avLst/>
            <a:gdLst/>
            <a:ahLst/>
            <a:cxnLst/>
            <a:rect l="l" t="t" r="r" b="b"/>
            <a:pathLst>
              <a:path w="339725" h="46355">
                <a:moveTo>
                  <a:pt x="0" y="0"/>
                </a:moveTo>
                <a:lnTo>
                  <a:pt x="339332" y="45848"/>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7" name="object 177"/>
          <p:cNvSpPr/>
          <p:nvPr/>
        </p:nvSpPr>
        <p:spPr>
          <a:xfrm>
            <a:off x="3457159" y="3148223"/>
            <a:ext cx="673835" cy="129610"/>
          </a:xfrm>
          <a:custGeom>
            <a:avLst/>
            <a:gdLst/>
            <a:ahLst/>
            <a:cxnLst/>
            <a:rect l="l" t="t" r="r" b="b"/>
            <a:pathLst>
              <a:path w="339725" h="65405">
                <a:moveTo>
                  <a:pt x="0" y="65153"/>
                </a:moveTo>
                <a:lnTo>
                  <a:pt x="339333"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8" name="object 178"/>
          <p:cNvSpPr/>
          <p:nvPr/>
        </p:nvSpPr>
        <p:spPr>
          <a:xfrm>
            <a:off x="4130218" y="3148220"/>
            <a:ext cx="673835" cy="109474"/>
          </a:xfrm>
          <a:custGeom>
            <a:avLst/>
            <a:gdLst/>
            <a:ahLst/>
            <a:cxnLst/>
            <a:rect l="l" t="t" r="r" b="b"/>
            <a:pathLst>
              <a:path w="339725" h="55244">
                <a:moveTo>
                  <a:pt x="0" y="0"/>
                </a:moveTo>
                <a:lnTo>
                  <a:pt x="339433" y="54998"/>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9" name="object 179"/>
          <p:cNvSpPr/>
          <p:nvPr/>
        </p:nvSpPr>
        <p:spPr>
          <a:xfrm>
            <a:off x="4803474" y="3212376"/>
            <a:ext cx="673835" cy="45301"/>
          </a:xfrm>
          <a:custGeom>
            <a:avLst/>
            <a:gdLst/>
            <a:ahLst/>
            <a:cxnLst/>
            <a:rect l="l" t="t" r="r" b="b"/>
            <a:pathLst>
              <a:path w="339725" h="22860">
                <a:moveTo>
                  <a:pt x="0" y="22622"/>
                </a:moveTo>
                <a:lnTo>
                  <a:pt x="339333"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0" name="object 180"/>
          <p:cNvSpPr/>
          <p:nvPr/>
        </p:nvSpPr>
        <p:spPr>
          <a:xfrm>
            <a:off x="5476531" y="3054973"/>
            <a:ext cx="673835" cy="158552"/>
          </a:xfrm>
          <a:custGeom>
            <a:avLst/>
            <a:gdLst/>
            <a:ahLst/>
            <a:cxnLst/>
            <a:rect l="l" t="t" r="r" b="b"/>
            <a:pathLst>
              <a:path w="339725" h="80009">
                <a:moveTo>
                  <a:pt x="0" y="79430"/>
                </a:moveTo>
                <a:lnTo>
                  <a:pt x="33933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1" name="object 181"/>
          <p:cNvSpPr/>
          <p:nvPr/>
        </p:nvSpPr>
        <p:spPr>
          <a:xfrm>
            <a:off x="6149588" y="2940211"/>
            <a:ext cx="673835" cy="115766"/>
          </a:xfrm>
          <a:custGeom>
            <a:avLst/>
            <a:gdLst/>
            <a:ahLst/>
            <a:cxnLst/>
            <a:rect l="l" t="t" r="r" b="b"/>
            <a:pathLst>
              <a:path w="339725" h="58419">
                <a:moveTo>
                  <a:pt x="0" y="57913"/>
                </a:moveTo>
                <a:lnTo>
                  <a:pt x="339434"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2" name="object 182"/>
          <p:cNvSpPr/>
          <p:nvPr/>
        </p:nvSpPr>
        <p:spPr>
          <a:xfrm>
            <a:off x="6822846" y="2880833"/>
            <a:ext cx="673835" cy="60401"/>
          </a:xfrm>
          <a:custGeom>
            <a:avLst/>
            <a:gdLst/>
            <a:ahLst/>
            <a:cxnLst/>
            <a:rect l="l" t="t" r="r" b="b"/>
            <a:pathLst>
              <a:path w="339725" h="30480">
                <a:moveTo>
                  <a:pt x="0" y="29962"/>
                </a:moveTo>
                <a:lnTo>
                  <a:pt x="33933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3" name="object 183"/>
          <p:cNvSpPr/>
          <p:nvPr/>
        </p:nvSpPr>
        <p:spPr>
          <a:xfrm>
            <a:off x="2075271" y="3585157"/>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4" name="object 184"/>
          <p:cNvSpPr/>
          <p:nvPr/>
        </p:nvSpPr>
        <p:spPr>
          <a:xfrm>
            <a:off x="2748546" y="3150983"/>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5" name="object 185"/>
          <p:cNvSpPr/>
          <p:nvPr/>
        </p:nvSpPr>
        <p:spPr>
          <a:xfrm>
            <a:off x="3421625" y="3241846"/>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6" name="object 186"/>
          <p:cNvSpPr/>
          <p:nvPr/>
        </p:nvSpPr>
        <p:spPr>
          <a:xfrm>
            <a:off x="4094702" y="3112727"/>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7" name="object 187"/>
          <p:cNvSpPr/>
          <p:nvPr/>
        </p:nvSpPr>
        <p:spPr>
          <a:xfrm>
            <a:off x="4767781" y="3221718"/>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8" name="object 188"/>
          <p:cNvSpPr/>
          <p:nvPr/>
        </p:nvSpPr>
        <p:spPr>
          <a:xfrm>
            <a:off x="5440860" y="3176887"/>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9" name="object 189"/>
          <p:cNvSpPr/>
          <p:nvPr/>
        </p:nvSpPr>
        <p:spPr>
          <a:xfrm>
            <a:off x="6113939" y="3019477"/>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0" name="object 190"/>
          <p:cNvSpPr/>
          <p:nvPr/>
        </p:nvSpPr>
        <p:spPr>
          <a:xfrm>
            <a:off x="6787219" y="2904707"/>
            <a:ext cx="71792" cy="71726"/>
          </a:xfrm>
          <a:custGeom>
            <a:avLst/>
            <a:gdLst/>
            <a:ahLst/>
            <a:cxnLst/>
            <a:rect l="l" t="t" r="r" b="b"/>
            <a:pathLst>
              <a:path w="36195"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1" name="object 191"/>
          <p:cNvSpPr/>
          <p:nvPr/>
        </p:nvSpPr>
        <p:spPr>
          <a:xfrm>
            <a:off x="7460298" y="2845327"/>
            <a:ext cx="71792" cy="71726"/>
          </a:xfrm>
          <a:custGeom>
            <a:avLst/>
            <a:gdLst/>
            <a:ahLst/>
            <a:cxnLst/>
            <a:rect l="l" t="t" r="r" b="b"/>
            <a:pathLst>
              <a:path w="36195"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2" name="object 192"/>
          <p:cNvSpPr/>
          <p:nvPr/>
        </p:nvSpPr>
        <p:spPr>
          <a:xfrm>
            <a:off x="2110846" y="3806326"/>
            <a:ext cx="673835" cy="259220"/>
          </a:xfrm>
          <a:custGeom>
            <a:avLst/>
            <a:gdLst/>
            <a:ahLst/>
            <a:cxnLst/>
            <a:rect l="l" t="t" r="r" b="b"/>
            <a:pathLst>
              <a:path w="339725" h="130810">
                <a:moveTo>
                  <a:pt x="0" y="130307"/>
                </a:moveTo>
                <a:lnTo>
                  <a:pt x="339433"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3" name="object 193"/>
          <p:cNvSpPr/>
          <p:nvPr/>
        </p:nvSpPr>
        <p:spPr>
          <a:xfrm>
            <a:off x="2784102" y="3186076"/>
            <a:ext cx="673835" cy="620366"/>
          </a:xfrm>
          <a:custGeom>
            <a:avLst/>
            <a:gdLst/>
            <a:ahLst/>
            <a:cxnLst/>
            <a:rect l="l" t="t" r="r" b="b"/>
            <a:pathLst>
              <a:path w="339725" h="313055">
                <a:moveTo>
                  <a:pt x="0" y="312996"/>
                </a:moveTo>
                <a:lnTo>
                  <a:pt x="33933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4" name="object 194"/>
          <p:cNvSpPr/>
          <p:nvPr/>
        </p:nvSpPr>
        <p:spPr>
          <a:xfrm>
            <a:off x="3457159" y="3076890"/>
            <a:ext cx="673835" cy="109474"/>
          </a:xfrm>
          <a:custGeom>
            <a:avLst/>
            <a:gdLst/>
            <a:ahLst/>
            <a:cxnLst/>
            <a:rect l="l" t="t" r="r" b="b"/>
            <a:pathLst>
              <a:path w="339725" h="55244">
                <a:moveTo>
                  <a:pt x="0" y="55098"/>
                </a:moveTo>
                <a:lnTo>
                  <a:pt x="339333"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5" name="object 195"/>
          <p:cNvSpPr/>
          <p:nvPr/>
        </p:nvSpPr>
        <p:spPr>
          <a:xfrm>
            <a:off x="4130218" y="3076893"/>
            <a:ext cx="673835" cy="132127"/>
          </a:xfrm>
          <a:custGeom>
            <a:avLst/>
            <a:gdLst/>
            <a:ahLst/>
            <a:cxnLst/>
            <a:rect l="l" t="t" r="r" b="b"/>
            <a:pathLst>
              <a:path w="339725" h="66675">
                <a:moveTo>
                  <a:pt x="0" y="0"/>
                </a:moveTo>
                <a:lnTo>
                  <a:pt x="339433" y="66661"/>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6" name="object 196"/>
          <p:cNvSpPr/>
          <p:nvPr/>
        </p:nvSpPr>
        <p:spPr>
          <a:xfrm>
            <a:off x="4803474" y="3208992"/>
            <a:ext cx="673835" cy="3775"/>
          </a:xfrm>
          <a:custGeom>
            <a:avLst/>
            <a:gdLst/>
            <a:ahLst/>
            <a:cxnLst/>
            <a:rect l="l" t="t" r="r" b="b"/>
            <a:pathLst>
              <a:path w="339725" h="1905">
                <a:moveTo>
                  <a:pt x="0" y="0"/>
                </a:moveTo>
                <a:lnTo>
                  <a:pt x="339333" y="1709"/>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7" name="object 197"/>
          <p:cNvSpPr/>
          <p:nvPr/>
        </p:nvSpPr>
        <p:spPr>
          <a:xfrm>
            <a:off x="5476531" y="2016107"/>
            <a:ext cx="673835" cy="1196690"/>
          </a:xfrm>
          <a:custGeom>
            <a:avLst/>
            <a:gdLst/>
            <a:ahLst/>
            <a:cxnLst/>
            <a:rect l="l" t="t" r="r" b="b"/>
            <a:pathLst>
              <a:path w="339725" h="603885">
                <a:moveTo>
                  <a:pt x="0" y="603672"/>
                </a:moveTo>
                <a:lnTo>
                  <a:pt x="33933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8" name="object 198"/>
          <p:cNvSpPr/>
          <p:nvPr/>
        </p:nvSpPr>
        <p:spPr>
          <a:xfrm>
            <a:off x="6149588" y="2016107"/>
            <a:ext cx="673835" cy="325912"/>
          </a:xfrm>
          <a:custGeom>
            <a:avLst/>
            <a:gdLst/>
            <a:ahLst/>
            <a:cxnLst/>
            <a:rect l="l" t="t" r="r" b="b"/>
            <a:pathLst>
              <a:path w="339725" h="164465">
                <a:moveTo>
                  <a:pt x="0" y="0"/>
                </a:moveTo>
                <a:lnTo>
                  <a:pt x="339434" y="163888"/>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9" name="object 199"/>
          <p:cNvSpPr/>
          <p:nvPr/>
        </p:nvSpPr>
        <p:spPr>
          <a:xfrm>
            <a:off x="6822846" y="1741352"/>
            <a:ext cx="673835" cy="600232"/>
          </a:xfrm>
          <a:custGeom>
            <a:avLst/>
            <a:gdLst/>
            <a:ahLst/>
            <a:cxnLst/>
            <a:rect l="l" t="t" r="r" b="b"/>
            <a:pathLst>
              <a:path w="339725" h="302894">
                <a:moveTo>
                  <a:pt x="0" y="302540"/>
                </a:moveTo>
                <a:lnTo>
                  <a:pt x="33933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0" name="object 200"/>
          <p:cNvSpPr/>
          <p:nvPr/>
        </p:nvSpPr>
        <p:spPr>
          <a:xfrm>
            <a:off x="2075271" y="4028896"/>
            <a:ext cx="71792" cy="71726"/>
          </a:xfrm>
          <a:custGeom>
            <a:avLst/>
            <a:gdLst/>
            <a:ahLst/>
            <a:cxnLst/>
            <a:rect l="l" t="t" r="r" b="b"/>
            <a:pathLst>
              <a:path w="36194" h="36194">
                <a:moveTo>
                  <a:pt x="0" y="0"/>
                </a:moveTo>
                <a:lnTo>
                  <a:pt x="35693" y="0"/>
                </a:lnTo>
                <a:lnTo>
                  <a:pt x="35693" y="35695"/>
                </a:lnTo>
                <a:lnTo>
                  <a:pt x="0" y="35695"/>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1" name="object 201"/>
          <p:cNvSpPr/>
          <p:nvPr/>
        </p:nvSpPr>
        <p:spPr>
          <a:xfrm>
            <a:off x="2075271" y="4028896"/>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2" name="object 202"/>
          <p:cNvSpPr/>
          <p:nvPr/>
        </p:nvSpPr>
        <p:spPr>
          <a:xfrm>
            <a:off x="2748546" y="3770663"/>
            <a:ext cx="71792" cy="71726"/>
          </a:xfrm>
          <a:custGeom>
            <a:avLst/>
            <a:gdLst/>
            <a:ahLst/>
            <a:cxnLst/>
            <a:rect l="l" t="t" r="r" b="b"/>
            <a:pathLst>
              <a:path w="36194" h="36194">
                <a:moveTo>
                  <a:pt x="0" y="0"/>
                </a:moveTo>
                <a:lnTo>
                  <a:pt x="35693" y="0"/>
                </a:lnTo>
                <a:lnTo>
                  <a:pt x="35693" y="35695"/>
                </a:lnTo>
                <a:lnTo>
                  <a:pt x="0" y="35695"/>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3" name="object 203"/>
          <p:cNvSpPr/>
          <p:nvPr/>
        </p:nvSpPr>
        <p:spPr>
          <a:xfrm>
            <a:off x="2748546" y="3770663"/>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4" name="object 204"/>
          <p:cNvSpPr/>
          <p:nvPr/>
        </p:nvSpPr>
        <p:spPr>
          <a:xfrm>
            <a:off x="3421625" y="3150587"/>
            <a:ext cx="71792" cy="71726"/>
          </a:xfrm>
          <a:custGeom>
            <a:avLst/>
            <a:gdLst/>
            <a:ahLst/>
            <a:cxnLst/>
            <a:rect l="l" t="t" r="r" b="b"/>
            <a:pathLst>
              <a:path w="36194" h="36194">
                <a:moveTo>
                  <a:pt x="0" y="0"/>
                </a:moveTo>
                <a:lnTo>
                  <a:pt x="35693" y="0"/>
                </a:lnTo>
                <a:lnTo>
                  <a:pt x="35693" y="35694"/>
                </a:lnTo>
                <a:lnTo>
                  <a:pt x="0" y="35694"/>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5" name="object 205"/>
          <p:cNvSpPr/>
          <p:nvPr/>
        </p:nvSpPr>
        <p:spPr>
          <a:xfrm>
            <a:off x="3421625" y="3150587"/>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6" name="object 206"/>
          <p:cNvSpPr/>
          <p:nvPr/>
        </p:nvSpPr>
        <p:spPr>
          <a:xfrm>
            <a:off x="4094704" y="3041396"/>
            <a:ext cx="71792" cy="71726"/>
          </a:xfrm>
          <a:custGeom>
            <a:avLst/>
            <a:gdLst/>
            <a:ahLst/>
            <a:cxnLst/>
            <a:rect l="l" t="t" r="r" b="b"/>
            <a:pathLst>
              <a:path w="36194" h="36194">
                <a:moveTo>
                  <a:pt x="0" y="0"/>
                </a:moveTo>
                <a:lnTo>
                  <a:pt x="35693" y="0"/>
                </a:lnTo>
                <a:lnTo>
                  <a:pt x="35693" y="35694"/>
                </a:lnTo>
                <a:lnTo>
                  <a:pt x="0" y="35694"/>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7" name="object 207"/>
          <p:cNvSpPr/>
          <p:nvPr/>
        </p:nvSpPr>
        <p:spPr>
          <a:xfrm>
            <a:off x="4094702" y="3041396"/>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8" name="object 208"/>
          <p:cNvSpPr/>
          <p:nvPr/>
        </p:nvSpPr>
        <p:spPr>
          <a:xfrm>
            <a:off x="4767781" y="3173501"/>
            <a:ext cx="71792" cy="71726"/>
          </a:xfrm>
          <a:custGeom>
            <a:avLst/>
            <a:gdLst/>
            <a:ahLst/>
            <a:cxnLst/>
            <a:rect l="l" t="t" r="r" b="b"/>
            <a:pathLst>
              <a:path w="36194" h="36194">
                <a:moveTo>
                  <a:pt x="0" y="0"/>
                </a:moveTo>
                <a:lnTo>
                  <a:pt x="35693" y="0"/>
                </a:lnTo>
                <a:lnTo>
                  <a:pt x="35693" y="35694"/>
                </a:lnTo>
                <a:lnTo>
                  <a:pt x="0" y="35694"/>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9" name="object 209"/>
          <p:cNvSpPr/>
          <p:nvPr/>
        </p:nvSpPr>
        <p:spPr>
          <a:xfrm>
            <a:off x="4767781" y="3173501"/>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0" name="object 210"/>
          <p:cNvSpPr/>
          <p:nvPr/>
        </p:nvSpPr>
        <p:spPr>
          <a:xfrm>
            <a:off x="5440860" y="3176885"/>
            <a:ext cx="71792" cy="71726"/>
          </a:xfrm>
          <a:custGeom>
            <a:avLst/>
            <a:gdLst/>
            <a:ahLst/>
            <a:cxnLst/>
            <a:rect l="l" t="t" r="r" b="b"/>
            <a:pathLst>
              <a:path w="36194" h="36194">
                <a:moveTo>
                  <a:pt x="0" y="0"/>
                </a:moveTo>
                <a:lnTo>
                  <a:pt x="35694" y="0"/>
                </a:lnTo>
                <a:lnTo>
                  <a:pt x="35694" y="35695"/>
                </a:lnTo>
                <a:lnTo>
                  <a:pt x="0" y="35695"/>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1" name="object 211"/>
          <p:cNvSpPr/>
          <p:nvPr/>
        </p:nvSpPr>
        <p:spPr>
          <a:xfrm>
            <a:off x="5440860" y="3176887"/>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2" name="object 212"/>
          <p:cNvSpPr/>
          <p:nvPr/>
        </p:nvSpPr>
        <p:spPr>
          <a:xfrm>
            <a:off x="6113939" y="1980564"/>
            <a:ext cx="71792" cy="71726"/>
          </a:xfrm>
          <a:custGeom>
            <a:avLst/>
            <a:gdLst/>
            <a:ahLst/>
            <a:cxnLst/>
            <a:rect l="l" t="t" r="r" b="b"/>
            <a:pathLst>
              <a:path w="36194" h="36194">
                <a:moveTo>
                  <a:pt x="0" y="0"/>
                </a:moveTo>
                <a:lnTo>
                  <a:pt x="35693" y="0"/>
                </a:lnTo>
                <a:lnTo>
                  <a:pt x="35693" y="35695"/>
                </a:lnTo>
                <a:lnTo>
                  <a:pt x="0" y="35695"/>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3" name="object 213"/>
          <p:cNvSpPr/>
          <p:nvPr/>
        </p:nvSpPr>
        <p:spPr>
          <a:xfrm>
            <a:off x="6113939" y="1980566"/>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4" name="object 214"/>
          <p:cNvSpPr/>
          <p:nvPr/>
        </p:nvSpPr>
        <p:spPr>
          <a:xfrm>
            <a:off x="6787219" y="2305349"/>
            <a:ext cx="71792" cy="71726"/>
          </a:xfrm>
          <a:custGeom>
            <a:avLst/>
            <a:gdLst/>
            <a:ahLst/>
            <a:cxnLst/>
            <a:rect l="l" t="t" r="r" b="b"/>
            <a:pathLst>
              <a:path w="36195" h="36194">
                <a:moveTo>
                  <a:pt x="0" y="0"/>
                </a:moveTo>
                <a:lnTo>
                  <a:pt x="35693" y="0"/>
                </a:lnTo>
                <a:lnTo>
                  <a:pt x="35693" y="35695"/>
                </a:lnTo>
                <a:lnTo>
                  <a:pt x="0" y="35695"/>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5" name="object 215"/>
          <p:cNvSpPr/>
          <p:nvPr/>
        </p:nvSpPr>
        <p:spPr>
          <a:xfrm>
            <a:off x="6787219" y="2305349"/>
            <a:ext cx="71792" cy="71726"/>
          </a:xfrm>
          <a:custGeom>
            <a:avLst/>
            <a:gdLst/>
            <a:ahLst/>
            <a:cxnLst/>
            <a:rect l="l" t="t" r="r" b="b"/>
            <a:pathLst>
              <a:path w="36195"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6" name="object 216"/>
          <p:cNvSpPr/>
          <p:nvPr/>
        </p:nvSpPr>
        <p:spPr>
          <a:xfrm>
            <a:off x="7460298" y="1705797"/>
            <a:ext cx="71792" cy="71726"/>
          </a:xfrm>
          <a:custGeom>
            <a:avLst/>
            <a:gdLst/>
            <a:ahLst/>
            <a:cxnLst/>
            <a:rect l="l" t="t" r="r" b="b"/>
            <a:pathLst>
              <a:path w="36195" h="36194">
                <a:moveTo>
                  <a:pt x="0" y="0"/>
                </a:moveTo>
                <a:lnTo>
                  <a:pt x="35693" y="0"/>
                </a:lnTo>
                <a:lnTo>
                  <a:pt x="35693" y="35694"/>
                </a:lnTo>
                <a:lnTo>
                  <a:pt x="0" y="35694"/>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7" name="object 217"/>
          <p:cNvSpPr/>
          <p:nvPr/>
        </p:nvSpPr>
        <p:spPr>
          <a:xfrm>
            <a:off x="7460298" y="1705797"/>
            <a:ext cx="71792" cy="71726"/>
          </a:xfrm>
          <a:custGeom>
            <a:avLst/>
            <a:gdLst/>
            <a:ahLst/>
            <a:cxnLst/>
            <a:rect l="l" t="t" r="r" b="b"/>
            <a:pathLst>
              <a:path w="36195"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8" name="object 218"/>
          <p:cNvSpPr/>
          <p:nvPr/>
        </p:nvSpPr>
        <p:spPr>
          <a:xfrm>
            <a:off x="2008739" y="1608053"/>
            <a:ext cx="0" cy="3208789"/>
          </a:xfrm>
          <a:custGeom>
            <a:avLst/>
            <a:gdLst/>
            <a:ahLst/>
            <a:cxnLst/>
            <a:rect l="l" t="t" r="r" b="b"/>
            <a:pathLst>
              <a:path h="1619250">
                <a:moveTo>
                  <a:pt x="0" y="1619178"/>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19" name="object 219"/>
          <p:cNvSpPr/>
          <p:nvPr/>
        </p:nvSpPr>
        <p:spPr>
          <a:xfrm>
            <a:off x="1944323" y="4714686"/>
            <a:ext cx="65494" cy="0"/>
          </a:xfrm>
          <a:custGeom>
            <a:avLst/>
            <a:gdLst/>
            <a:ahLst/>
            <a:cxnLst/>
            <a:rect l="l" t="t" r="r" b="b"/>
            <a:pathLst>
              <a:path w="33019">
                <a:moveTo>
                  <a:pt x="324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0" name="object 220"/>
          <p:cNvSpPr txBox="1"/>
          <p:nvPr/>
        </p:nvSpPr>
        <p:spPr>
          <a:xfrm>
            <a:off x="1725886" y="4622397"/>
            <a:ext cx="179536" cy="184977"/>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.6</a:t>
            </a:r>
            <a:endParaRPr sz="1200">
              <a:solidFill>
                <a:prstClr val="black"/>
              </a:solidFill>
              <a:latin typeface="Arial"/>
              <a:cs typeface="Arial"/>
            </a:endParaRPr>
          </a:p>
        </p:txBody>
      </p:sp>
      <p:sp>
        <p:nvSpPr>
          <p:cNvPr id="221" name="object 221"/>
          <p:cNvSpPr/>
          <p:nvPr/>
        </p:nvSpPr>
        <p:spPr>
          <a:xfrm>
            <a:off x="1944323" y="3963533"/>
            <a:ext cx="65494" cy="0"/>
          </a:xfrm>
          <a:custGeom>
            <a:avLst/>
            <a:gdLst/>
            <a:ahLst/>
            <a:cxnLst/>
            <a:rect l="l" t="t" r="r" b="b"/>
            <a:pathLst>
              <a:path w="33019">
                <a:moveTo>
                  <a:pt x="324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2" name="object 222"/>
          <p:cNvSpPr txBox="1"/>
          <p:nvPr/>
        </p:nvSpPr>
        <p:spPr>
          <a:xfrm>
            <a:off x="1725886" y="3871242"/>
            <a:ext cx="179536" cy="184977"/>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.8</a:t>
            </a:r>
            <a:endParaRPr sz="1200">
              <a:solidFill>
                <a:prstClr val="black"/>
              </a:solidFill>
              <a:latin typeface="Arial"/>
              <a:cs typeface="Arial"/>
            </a:endParaRPr>
          </a:p>
        </p:txBody>
      </p:sp>
      <p:sp>
        <p:nvSpPr>
          <p:cNvPr id="223" name="object 223"/>
          <p:cNvSpPr/>
          <p:nvPr/>
        </p:nvSpPr>
        <p:spPr>
          <a:xfrm>
            <a:off x="1944323" y="3212376"/>
            <a:ext cx="65494" cy="0"/>
          </a:xfrm>
          <a:custGeom>
            <a:avLst/>
            <a:gdLst/>
            <a:ahLst/>
            <a:cxnLst/>
            <a:rect l="l" t="t" r="r" b="b"/>
            <a:pathLst>
              <a:path w="33019">
                <a:moveTo>
                  <a:pt x="324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4" name="object 224"/>
          <p:cNvSpPr txBox="1"/>
          <p:nvPr/>
        </p:nvSpPr>
        <p:spPr>
          <a:xfrm>
            <a:off x="1725886" y="3142437"/>
            <a:ext cx="179536" cy="140935"/>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1</a:t>
            </a:r>
            <a:endParaRPr sz="1200">
              <a:solidFill>
                <a:prstClr val="black"/>
              </a:solidFill>
              <a:latin typeface="Arial"/>
              <a:cs typeface="Arial"/>
            </a:endParaRPr>
          </a:p>
        </p:txBody>
      </p:sp>
      <p:sp>
        <p:nvSpPr>
          <p:cNvPr id="225" name="object 225"/>
          <p:cNvSpPr/>
          <p:nvPr/>
        </p:nvSpPr>
        <p:spPr>
          <a:xfrm>
            <a:off x="1944323" y="2461221"/>
            <a:ext cx="65494" cy="0"/>
          </a:xfrm>
          <a:custGeom>
            <a:avLst/>
            <a:gdLst/>
            <a:ahLst/>
            <a:cxnLst/>
            <a:rect l="l" t="t" r="r" b="b"/>
            <a:pathLst>
              <a:path w="33019">
                <a:moveTo>
                  <a:pt x="324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6" name="object 226"/>
          <p:cNvSpPr txBox="1"/>
          <p:nvPr/>
        </p:nvSpPr>
        <p:spPr>
          <a:xfrm>
            <a:off x="1725886" y="2324128"/>
            <a:ext cx="179536" cy="274320"/>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1.2</a:t>
            </a:r>
            <a:endParaRPr sz="1200">
              <a:solidFill>
                <a:prstClr val="black"/>
              </a:solidFill>
              <a:latin typeface="Arial"/>
              <a:cs typeface="Arial"/>
            </a:endParaRPr>
          </a:p>
        </p:txBody>
      </p:sp>
      <p:sp>
        <p:nvSpPr>
          <p:cNvPr id="227" name="object 227"/>
          <p:cNvSpPr/>
          <p:nvPr/>
        </p:nvSpPr>
        <p:spPr>
          <a:xfrm>
            <a:off x="1944323" y="1710066"/>
            <a:ext cx="65494" cy="0"/>
          </a:xfrm>
          <a:custGeom>
            <a:avLst/>
            <a:gdLst/>
            <a:ahLst/>
            <a:cxnLst/>
            <a:rect l="l" t="t" r="r" b="b"/>
            <a:pathLst>
              <a:path w="33019">
                <a:moveTo>
                  <a:pt x="32475" y="0"/>
                </a:moveTo>
                <a:lnTo>
                  <a:pt x="0"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8" name="object 228"/>
          <p:cNvSpPr txBox="1"/>
          <p:nvPr/>
        </p:nvSpPr>
        <p:spPr>
          <a:xfrm>
            <a:off x="1725886" y="1572971"/>
            <a:ext cx="179536" cy="274320"/>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dirty="0">
                <a:solidFill>
                  <a:prstClr val="black"/>
                </a:solidFill>
                <a:latin typeface="Arial"/>
                <a:cs typeface="Arial"/>
              </a:rPr>
              <a:t>1.4</a:t>
            </a:r>
            <a:endParaRPr sz="1200">
              <a:solidFill>
                <a:prstClr val="black"/>
              </a:solidFill>
              <a:latin typeface="Arial"/>
              <a:cs typeface="Arial"/>
            </a:endParaRPr>
          </a:p>
        </p:txBody>
      </p:sp>
      <p:sp>
        <p:nvSpPr>
          <p:cNvPr id="229" name="object 229"/>
          <p:cNvSpPr txBox="1"/>
          <p:nvPr/>
        </p:nvSpPr>
        <p:spPr>
          <a:xfrm>
            <a:off x="1548597" y="2051975"/>
            <a:ext cx="179536" cy="2321653"/>
          </a:xfrm>
          <a:prstGeom prst="rect">
            <a:avLst/>
          </a:prstGeom>
        </p:spPr>
        <p:txBody>
          <a:bodyPr vert="vert270" wrap="square" lIns="0" tIns="0" rIns="0" bIns="0" rtlCol="0">
            <a:spAutoFit/>
          </a:bodyPr>
          <a:lstStyle/>
          <a:p>
            <a:pPr marL="25175" defTabSz="1812572" eaLnBrk="1" fontAlgn="auto" hangingPunct="1">
              <a:lnSpc>
                <a:spcPts val="1418"/>
              </a:lnSpc>
              <a:spcBef>
                <a:spcPts val="0"/>
              </a:spcBef>
              <a:spcAft>
                <a:spcPts val="0"/>
              </a:spcAft>
            </a:pPr>
            <a:r>
              <a:rPr sz="1200" spc="30" dirty="0">
                <a:solidFill>
                  <a:prstClr val="black"/>
                </a:solidFill>
                <a:latin typeface="Arial"/>
                <a:cs typeface="Arial"/>
              </a:rPr>
              <a:t>Average Donations,</a:t>
            </a:r>
            <a:r>
              <a:rPr sz="1200" spc="-40" dirty="0">
                <a:solidFill>
                  <a:prstClr val="black"/>
                </a:solidFill>
                <a:latin typeface="Arial"/>
                <a:cs typeface="Arial"/>
              </a:rPr>
              <a:t> </a:t>
            </a:r>
            <a:r>
              <a:rPr sz="1200" spc="40" dirty="0">
                <a:solidFill>
                  <a:prstClr val="black"/>
                </a:solidFill>
                <a:latin typeface="Arial"/>
                <a:cs typeface="Arial"/>
              </a:rPr>
              <a:t>Normalized</a:t>
            </a:r>
            <a:endParaRPr sz="1200">
              <a:solidFill>
                <a:prstClr val="black"/>
              </a:solidFill>
              <a:latin typeface="Arial"/>
              <a:cs typeface="Arial"/>
            </a:endParaRPr>
          </a:p>
        </p:txBody>
      </p:sp>
      <p:sp>
        <p:nvSpPr>
          <p:cNvPr id="230" name="object 230"/>
          <p:cNvSpPr/>
          <p:nvPr/>
        </p:nvSpPr>
        <p:spPr>
          <a:xfrm>
            <a:off x="2008739" y="4816699"/>
            <a:ext cx="5589679" cy="0"/>
          </a:xfrm>
          <a:custGeom>
            <a:avLst/>
            <a:gdLst/>
            <a:ahLst/>
            <a:cxnLst/>
            <a:rect l="l" t="t" r="r" b="b"/>
            <a:pathLst>
              <a:path w="2818129">
                <a:moveTo>
                  <a:pt x="0" y="0"/>
                </a:moveTo>
                <a:lnTo>
                  <a:pt x="2817922" y="0"/>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1" name="object 231"/>
          <p:cNvSpPr/>
          <p:nvPr/>
        </p:nvSpPr>
        <p:spPr>
          <a:xfrm>
            <a:off x="2110844"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2" name="object 232"/>
          <p:cNvSpPr/>
          <p:nvPr/>
        </p:nvSpPr>
        <p:spPr>
          <a:xfrm>
            <a:off x="2784099"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3" name="object 233"/>
          <p:cNvSpPr/>
          <p:nvPr/>
        </p:nvSpPr>
        <p:spPr>
          <a:xfrm>
            <a:off x="3457156"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4" name="object 234"/>
          <p:cNvSpPr/>
          <p:nvPr/>
        </p:nvSpPr>
        <p:spPr>
          <a:xfrm>
            <a:off x="4130216"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5" name="object 235"/>
          <p:cNvSpPr/>
          <p:nvPr/>
        </p:nvSpPr>
        <p:spPr>
          <a:xfrm>
            <a:off x="4803471"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6" name="object 236"/>
          <p:cNvSpPr/>
          <p:nvPr/>
        </p:nvSpPr>
        <p:spPr>
          <a:xfrm>
            <a:off x="5476528"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7" name="object 237"/>
          <p:cNvSpPr/>
          <p:nvPr/>
        </p:nvSpPr>
        <p:spPr>
          <a:xfrm>
            <a:off x="6149585"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8" name="object 238"/>
          <p:cNvSpPr/>
          <p:nvPr/>
        </p:nvSpPr>
        <p:spPr>
          <a:xfrm>
            <a:off x="6822843"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9" name="object 239"/>
          <p:cNvSpPr/>
          <p:nvPr/>
        </p:nvSpPr>
        <p:spPr>
          <a:xfrm>
            <a:off x="7495900" y="4816699"/>
            <a:ext cx="0" cy="65434"/>
          </a:xfrm>
          <a:custGeom>
            <a:avLst/>
            <a:gdLst/>
            <a:ahLst/>
            <a:cxnLst/>
            <a:rect l="l" t="t" r="r" b="b"/>
            <a:pathLst>
              <a:path h="33019">
                <a:moveTo>
                  <a:pt x="0" y="0"/>
                </a:moveTo>
                <a:lnTo>
                  <a:pt x="0" y="32476"/>
                </a:lnTo>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0" name="object 240"/>
          <p:cNvSpPr txBox="1"/>
          <p:nvPr/>
        </p:nvSpPr>
        <p:spPr>
          <a:xfrm>
            <a:off x="1794416" y="4850945"/>
            <a:ext cx="6019170" cy="394668"/>
          </a:xfrm>
          <a:prstGeom prst="rect">
            <a:avLst/>
          </a:prstGeom>
        </p:spPr>
        <p:txBody>
          <a:bodyPr vert="horz" wrap="square" lIns="0" tIns="35245" rIns="0" bIns="0" rtlCol="0">
            <a:spAutoFit/>
          </a:bodyPr>
          <a:lstStyle/>
          <a:p>
            <a:pPr algn="ctr" defTabSz="1812572" eaLnBrk="1" fontAlgn="auto" hangingPunct="1">
              <a:lnSpc>
                <a:spcPts val="1408"/>
              </a:lnSpc>
              <a:spcBef>
                <a:spcPts val="278"/>
              </a:spcBef>
              <a:spcAft>
                <a:spcPts val="0"/>
              </a:spcAft>
            </a:pPr>
            <a:r>
              <a:rPr sz="1200" spc="40" dirty="0">
                <a:solidFill>
                  <a:prstClr val="black"/>
                </a:solidFill>
                <a:latin typeface="Arial"/>
                <a:cs typeface="Arial"/>
              </a:rPr>
              <a:t>2004/05 2005/06 2006/07 2007/08 2008/09 2009/10 </a:t>
            </a:r>
            <a:r>
              <a:rPr sz="1200" spc="20" dirty="0">
                <a:solidFill>
                  <a:prstClr val="black"/>
                </a:solidFill>
                <a:latin typeface="Arial"/>
                <a:cs typeface="Arial"/>
              </a:rPr>
              <a:t>2010/11 2011/12</a:t>
            </a:r>
            <a:r>
              <a:rPr sz="1200" spc="317" dirty="0">
                <a:solidFill>
                  <a:prstClr val="black"/>
                </a:solidFill>
                <a:latin typeface="Arial"/>
                <a:cs typeface="Arial"/>
              </a:rPr>
              <a:t> </a:t>
            </a:r>
            <a:r>
              <a:rPr sz="1200" spc="40" dirty="0">
                <a:solidFill>
                  <a:prstClr val="black"/>
                </a:solidFill>
                <a:latin typeface="Arial"/>
                <a:cs typeface="Arial"/>
              </a:rPr>
              <a:t>2012/13</a:t>
            </a:r>
            <a:endParaRPr sz="1200">
              <a:solidFill>
                <a:prstClr val="black"/>
              </a:solidFill>
              <a:latin typeface="Arial"/>
              <a:cs typeface="Arial"/>
            </a:endParaRPr>
          </a:p>
          <a:p>
            <a:pPr algn="ctr" defTabSz="1812572" eaLnBrk="1" fontAlgn="auto" hangingPunct="1">
              <a:lnSpc>
                <a:spcPts val="1408"/>
              </a:lnSpc>
              <a:spcBef>
                <a:spcPts val="0"/>
              </a:spcBef>
              <a:spcAft>
                <a:spcPts val="0"/>
              </a:spcAft>
            </a:pPr>
            <a:r>
              <a:rPr sz="1200" spc="30" dirty="0">
                <a:solidFill>
                  <a:prstClr val="black"/>
                </a:solidFill>
                <a:latin typeface="Arial"/>
                <a:cs typeface="Arial"/>
              </a:rPr>
              <a:t>Fiscal</a:t>
            </a:r>
            <a:r>
              <a:rPr sz="1200" spc="-20" dirty="0">
                <a:solidFill>
                  <a:prstClr val="black"/>
                </a:solidFill>
                <a:latin typeface="Arial"/>
                <a:cs typeface="Arial"/>
              </a:rPr>
              <a:t> </a:t>
            </a:r>
            <a:r>
              <a:rPr sz="1200" spc="10" dirty="0">
                <a:solidFill>
                  <a:prstClr val="black"/>
                </a:solidFill>
                <a:latin typeface="Arial"/>
                <a:cs typeface="Arial"/>
              </a:rPr>
              <a:t>Year</a:t>
            </a:r>
            <a:endParaRPr sz="1200">
              <a:solidFill>
                <a:prstClr val="black"/>
              </a:solidFill>
              <a:latin typeface="Arial"/>
              <a:cs typeface="Arial"/>
            </a:endParaRPr>
          </a:p>
        </p:txBody>
      </p:sp>
      <p:sp>
        <p:nvSpPr>
          <p:cNvPr id="241" name="object 241"/>
          <p:cNvSpPr/>
          <p:nvPr/>
        </p:nvSpPr>
        <p:spPr>
          <a:xfrm>
            <a:off x="2108576" y="5338991"/>
            <a:ext cx="5389418" cy="525990"/>
          </a:xfrm>
          <a:custGeom>
            <a:avLst/>
            <a:gdLst/>
            <a:ahLst/>
            <a:cxnLst/>
            <a:rect l="l" t="t" r="r" b="b"/>
            <a:pathLst>
              <a:path w="2717165" h="265430">
                <a:moveTo>
                  <a:pt x="0" y="0"/>
                </a:moveTo>
                <a:lnTo>
                  <a:pt x="2717162" y="0"/>
                </a:lnTo>
                <a:lnTo>
                  <a:pt x="2717162" y="265249"/>
                </a:lnTo>
                <a:lnTo>
                  <a:pt x="0" y="265249"/>
                </a:lnTo>
                <a:lnTo>
                  <a:pt x="0" y="0"/>
                </a:lnTo>
                <a:close/>
              </a:path>
            </a:pathLst>
          </a:custGeom>
          <a:ln w="467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2" name="object 242"/>
          <p:cNvSpPr/>
          <p:nvPr/>
        </p:nvSpPr>
        <p:spPr>
          <a:xfrm>
            <a:off x="2178448"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3" name="object 243"/>
          <p:cNvSpPr/>
          <p:nvPr/>
        </p:nvSpPr>
        <p:spPr>
          <a:xfrm>
            <a:off x="2248046"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4" name="object 244"/>
          <p:cNvSpPr/>
          <p:nvPr/>
        </p:nvSpPr>
        <p:spPr>
          <a:xfrm>
            <a:off x="2317646"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5" name="object 245"/>
          <p:cNvSpPr/>
          <p:nvPr/>
        </p:nvSpPr>
        <p:spPr>
          <a:xfrm>
            <a:off x="2387246"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6" name="object 246"/>
          <p:cNvSpPr/>
          <p:nvPr/>
        </p:nvSpPr>
        <p:spPr>
          <a:xfrm>
            <a:off x="2456844"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7" name="object 247"/>
          <p:cNvSpPr/>
          <p:nvPr/>
        </p:nvSpPr>
        <p:spPr>
          <a:xfrm>
            <a:off x="2526444"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8" name="object 248"/>
          <p:cNvSpPr/>
          <p:nvPr/>
        </p:nvSpPr>
        <p:spPr>
          <a:xfrm>
            <a:off x="2596042"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9" name="object 249"/>
          <p:cNvSpPr/>
          <p:nvPr/>
        </p:nvSpPr>
        <p:spPr>
          <a:xfrm>
            <a:off x="2665642"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0" name="object 250"/>
          <p:cNvSpPr/>
          <p:nvPr/>
        </p:nvSpPr>
        <p:spPr>
          <a:xfrm>
            <a:off x="2735240" y="5489154"/>
            <a:ext cx="37785" cy="0"/>
          </a:xfrm>
          <a:custGeom>
            <a:avLst/>
            <a:gdLst/>
            <a:ahLst/>
            <a:cxnLst/>
            <a:rect l="l" t="t" r="r" b="b"/>
            <a:pathLst>
              <a:path w="19050">
                <a:moveTo>
                  <a:pt x="0" y="0"/>
                </a:moveTo>
                <a:lnTo>
                  <a:pt x="18701"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1" name="object 251"/>
          <p:cNvSpPr/>
          <p:nvPr/>
        </p:nvSpPr>
        <p:spPr>
          <a:xfrm>
            <a:off x="2439032" y="5442004"/>
            <a:ext cx="81868" cy="71726"/>
          </a:xfrm>
          <a:custGeom>
            <a:avLst/>
            <a:gdLst/>
            <a:ahLst/>
            <a:cxnLst/>
            <a:rect l="l" t="t" r="r" b="b"/>
            <a:pathLst>
              <a:path w="41275" h="36194">
                <a:moveTo>
                  <a:pt x="20644" y="0"/>
                </a:moveTo>
                <a:lnTo>
                  <a:pt x="0" y="35695"/>
                </a:lnTo>
                <a:lnTo>
                  <a:pt x="41123" y="35695"/>
                </a:lnTo>
                <a:lnTo>
                  <a:pt x="20644"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2" name="object 252"/>
          <p:cNvSpPr/>
          <p:nvPr/>
        </p:nvSpPr>
        <p:spPr>
          <a:xfrm>
            <a:off x="2439032" y="5442008"/>
            <a:ext cx="81868" cy="71726"/>
          </a:xfrm>
          <a:custGeom>
            <a:avLst/>
            <a:gdLst/>
            <a:ahLst/>
            <a:cxnLst/>
            <a:rect l="l" t="t" r="r" b="b"/>
            <a:pathLst>
              <a:path w="41275" h="36194">
                <a:moveTo>
                  <a:pt x="0" y="35695"/>
                </a:moveTo>
                <a:lnTo>
                  <a:pt x="41123" y="35695"/>
                </a:lnTo>
                <a:lnTo>
                  <a:pt x="20644" y="0"/>
                </a:lnTo>
                <a:lnTo>
                  <a:pt x="0" y="35695"/>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3" name="object 253"/>
          <p:cNvSpPr/>
          <p:nvPr/>
        </p:nvSpPr>
        <p:spPr>
          <a:xfrm>
            <a:off x="4916148" y="5489154"/>
            <a:ext cx="93203" cy="0"/>
          </a:xfrm>
          <a:custGeom>
            <a:avLst/>
            <a:gdLst/>
            <a:ahLst/>
            <a:cxnLst/>
            <a:rect l="l" t="t" r="r" b="b"/>
            <a:pathLst>
              <a:path w="46989">
                <a:moveTo>
                  <a:pt x="0" y="0"/>
                </a:moveTo>
                <a:lnTo>
                  <a:pt x="46752"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4" name="object 254"/>
          <p:cNvSpPr/>
          <p:nvPr/>
        </p:nvSpPr>
        <p:spPr>
          <a:xfrm>
            <a:off x="5055344" y="5489154"/>
            <a:ext cx="93203" cy="0"/>
          </a:xfrm>
          <a:custGeom>
            <a:avLst/>
            <a:gdLst/>
            <a:ahLst/>
            <a:cxnLst/>
            <a:rect l="l" t="t" r="r" b="b"/>
            <a:pathLst>
              <a:path w="46989">
                <a:moveTo>
                  <a:pt x="0" y="0"/>
                </a:moveTo>
                <a:lnTo>
                  <a:pt x="46753"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5" name="object 255"/>
          <p:cNvSpPr/>
          <p:nvPr/>
        </p:nvSpPr>
        <p:spPr>
          <a:xfrm>
            <a:off x="5194542" y="5489154"/>
            <a:ext cx="93203" cy="0"/>
          </a:xfrm>
          <a:custGeom>
            <a:avLst/>
            <a:gdLst/>
            <a:ahLst/>
            <a:cxnLst/>
            <a:rect l="l" t="t" r="r" b="b"/>
            <a:pathLst>
              <a:path w="46989">
                <a:moveTo>
                  <a:pt x="0" y="0"/>
                </a:moveTo>
                <a:lnTo>
                  <a:pt x="46753"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6" name="object 256"/>
          <p:cNvSpPr/>
          <p:nvPr/>
        </p:nvSpPr>
        <p:spPr>
          <a:xfrm>
            <a:off x="5333740" y="5489154"/>
            <a:ext cx="93203" cy="0"/>
          </a:xfrm>
          <a:custGeom>
            <a:avLst/>
            <a:gdLst/>
            <a:ahLst/>
            <a:cxnLst/>
            <a:rect l="l" t="t" r="r" b="b"/>
            <a:pathLst>
              <a:path w="46989">
                <a:moveTo>
                  <a:pt x="0" y="0"/>
                </a:moveTo>
                <a:lnTo>
                  <a:pt x="46753"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7" name="object 257"/>
          <p:cNvSpPr/>
          <p:nvPr/>
        </p:nvSpPr>
        <p:spPr>
          <a:xfrm>
            <a:off x="5472940" y="5489154"/>
            <a:ext cx="47861" cy="0"/>
          </a:xfrm>
          <a:custGeom>
            <a:avLst/>
            <a:gdLst/>
            <a:ahLst/>
            <a:cxnLst/>
            <a:rect l="l" t="t" r="r" b="b"/>
            <a:pathLst>
              <a:path w="24130">
                <a:moveTo>
                  <a:pt x="0" y="0"/>
                </a:moveTo>
                <a:lnTo>
                  <a:pt x="23526" y="0"/>
                </a:lnTo>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8" name="object 258"/>
          <p:cNvSpPr/>
          <p:nvPr/>
        </p:nvSpPr>
        <p:spPr>
          <a:xfrm>
            <a:off x="5167839" y="5439015"/>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solidFill>
            <a:srgbClr val="70707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9" name="object 259"/>
          <p:cNvSpPr/>
          <p:nvPr/>
        </p:nvSpPr>
        <p:spPr>
          <a:xfrm>
            <a:off x="5167839" y="5439015"/>
            <a:ext cx="100760" cy="100668"/>
          </a:xfrm>
          <a:custGeom>
            <a:avLst/>
            <a:gdLst/>
            <a:ahLst/>
            <a:cxnLst/>
            <a:rect l="l" t="t" r="r" b="b"/>
            <a:pathLst>
              <a:path w="50800" h="50800">
                <a:moveTo>
                  <a:pt x="25186" y="0"/>
                </a:moveTo>
                <a:lnTo>
                  <a:pt x="0" y="25187"/>
                </a:lnTo>
                <a:lnTo>
                  <a:pt x="25186" y="50375"/>
                </a:lnTo>
                <a:lnTo>
                  <a:pt x="50373" y="25187"/>
                </a:lnTo>
                <a:lnTo>
                  <a:pt x="25186" y="0"/>
                </a:lnTo>
                <a:close/>
              </a:path>
            </a:pathLst>
          </a:custGeom>
          <a:ln w="7019">
            <a:solidFill>
              <a:srgbClr val="70707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0" name="object 260"/>
          <p:cNvSpPr/>
          <p:nvPr/>
        </p:nvSpPr>
        <p:spPr>
          <a:xfrm>
            <a:off x="2178449" y="5714700"/>
            <a:ext cx="603302" cy="0"/>
          </a:xfrm>
          <a:custGeom>
            <a:avLst/>
            <a:gdLst/>
            <a:ahLst/>
            <a:cxnLst/>
            <a:rect l="l" t="t" r="r" b="b"/>
            <a:pathLst>
              <a:path w="304165">
                <a:moveTo>
                  <a:pt x="0" y="0"/>
                </a:moveTo>
                <a:lnTo>
                  <a:pt x="30414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1" name="object 261"/>
          <p:cNvSpPr/>
          <p:nvPr/>
        </p:nvSpPr>
        <p:spPr>
          <a:xfrm>
            <a:off x="2444417" y="5679120"/>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2" name="object 262"/>
          <p:cNvSpPr/>
          <p:nvPr/>
        </p:nvSpPr>
        <p:spPr>
          <a:xfrm>
            <a:off x="4916148" y="5714700"/>
            <a:ext cx="604562" cy="0"/>
          </a:xfrm>
          <a:custGeom>
            <a:avLst/>
            <a:gdLst/>
            <a:ahLst/>
            <a:cxnLst/>
            <a:rect l="l" t="t" r="r" b="b"/>
            <a:pathLst>
              <a:path w="304800">
                <a:moveTo>
                  <a:pt x="0" y="0"/>
                </a:moveTo>
                <a:lnTo>
                  <a:pt x="304242" y="0"/>
                </a:lnTo>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3" name="object 263"/>
          <p:cNvSpPr/>
          <p:nvPr/>
        </p:nvSpPr>
        <p:spPr>
          <a:xfrm>
            <a:off x="5182202" y="5679119"/>
            <a:ext cx="71792" cy="71726"/>
          </a:xfrm>
          <a:custGeom>
            <a:avLst/>
            <a:gdLst/>
            <a:ahLst/>
            <a:cxnLst/>
            <a:rect l="l" t="t" r="r" b="b"/>
            <a:pathLst>
              <a:path w="36194" h="36194">
                <a:moveTo>
                  <a:pt x="0" y="0"/>
                </a:moveTo>
                <a:lnTo>
                  <a:pt x="35693" y="0"/>
                </a:lnTo>
                <a:lnTo>
                  <a:pt x="35693" y="35695"/>
                </a:lnTo>
                <a:lnTo>
                  <a:pt x="0" y="35695"/>
                </a:lnTo>
                <a:lnTo>
                  <a:pt x="0" y="0"/>
                </a:lnTo>
                <a:close/>
              </a:path>
            </a:pathLst>
          </a:custGeom>
          <a:solidFill>
            <a:srgbClr val="00000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4" name="object 264"/>
          <p:cNvSpPr/>
          <p:nvPr/>
        </p:nvSpPr>
        <p:spPr>
          <a:xfrm>
            <a:off x="5182200" y="5679120"/>
            <a:ext cx="71792" cy="71726"/>
          </a:xfrm>
          <a:custGeom>
            <a:avLst/>
            <a:gdLst/>
            <a:ahLst/>
            <a:cxnLst/>
            <a:rect l="l" t="t" r="r" b="b"/>
            <a:pathLst>
              <a:path w="36194" h="36194">
                <a:moveTo>
                  <a:pt x="0" y="0"/>
                </a:moveTo>
                <a:lnTo>
                  <a:pt x="35693" y="0"/>
                </a:lnTo>
                <a:lnTo>
                  <a:pt x="35693" y="35695"/>
                </a:lnTo>
                <a:lnTo>
                  <a:pt x="0" y="35695"/>
                </a:lnTo>
                <a:lnTo>
                  <a:pt x="0" y="0"/>
                </a:lnTo>
                <a:close/>
              </a:path>
            </a:pathLst>
          </a:custGeom>
          <a:ln w="7019">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5" name="object 265"/>
          <p:cNvSpPr txBox="1"/>
          <p:nvPr/>
        </p:nvSpPr>
        <p:spPr>
          <a:xfrm>
            <a:off x="2878428" y="5332647"/>
            <a:ext cx="1751970" cy="502081"/>
          </a:xfrm>
          <a:prstGeom prst="rect">
            <a:avLst/>
          </a:prstGeom>
        </p:spPr>
        <p:txBody>
          <a:bodyPr vert="horz" wrap="square" lIns="0" tIns="66713" rIns="0" bIns="0" rtlCol="0">
            <a:spAutoFit/>
          </a:bodyPr>
          <a:lstStyle/>
          <a:p>
            <a:pPr defTabSz="1812572" eaLnBrk="1" fontAlgn="auto" hangingPunct="1">
              <a:spcBef>
                <a:spcPts val="525"/>
              </a:spcBef>
              <a:spcAft>
                <a:spcPts val="0"/>
              </a:spcAft>
            </a:pPr>
            <a:r>
              <a:rPr sz="1200" spc="40" dirty="0">
                <a:solidFill>
                  <a:prstClr val="black"/>
                </a:solidFill>
                <a:latin typeface="Arial"/>
                <a:cs typeface="Arial"/>
              </a:rPr>
              <a:t>Income &lt;</a:t>
            </a:r>
            <a:r>
              <a:rPr sz="1200" spc="-30" dirty="0">
                <a:solidFill>
                  <a:prstClr val="black"/>
                </a:solidFill>
                <a:latin typeface="Arial"/>
                <a:cs typeface="Arial"/>
              </a:rPr>
              <a:t> </a:t>
            </a:r>
            <a:r>
              <a:rPr sz="1200" spc="40" dirty="0">
                <a:solidFill>
                  <a:prstClr val="black"/>
                </a:solidFill>
                <a:latin typeface="Arial"/>
                <a:cs typeface="Arial"/>
              </a:rPr>
              <a:t>£100k</a:t>
            </a:r>
            <a:endParaRPr sz="1200">
              <a:solidFill>
                <a:prstClr val="black"/>
              </a:solidFill>
              <a:latin typeface="Arial"/>
              <a:cs typeface="Arial"/>
            </a:endParaRPr>
          </a:p>
          <a:p>
            <a:pPr defTabSz="1812572" eaLnBrk="1" fontAlgn="auto" hangingPunct="1">
              <a:spcBef>
                <a:spcPts val="357"/>
              </a:spcBef>
              <a:spcAft>
                <a:spcPts val="0"/>
              </a:spcAft>
            </a:pPr>
            <a:r>
              <a:rPr sz="1200" spc="40" dirty="0">
                <a:solidFill>
                  <a:prstClr val="black"/>
                </a:solidFill>
                <a:latin typeface="Arial"/>
                <a:cs typeface="Arial"/>
              </a:rPr>
              <a:t>Income </a:t>
            </a:r>
            <a:r>
              <a:rPr sz="1200" spc="30" dirty="0">
                <a:solidFill>
                  <a:prstClr val="black"/>
                </a:solidFill>
                <a:latin typeface="Arial"/>
                <a:cs typeface="Arial"/>
              </a:rPr>
              <a:t>in (£100,</a:t>
            </a:r>
            <a:r>
              <a:rPr sz="1200" spc="-109" dirty="0">
                <a:solidFill>
                  <a:prstClr val="black"/>
                </a:solidFill>
                <a:latin typeface="Arial"/>
                <a:cs typeface="Arial"/>
              </a:rPr>
              <a:t> </a:t>
            </a:r>
            <a:r>
              <a:rPr sz="1200" spc="20" dirty="0">
                <a:solidFill>
                  <a:prstClr val="black"/>
                </a:solidFill>
                <a:latin typeface="Arial"/>
                <a:cs typeface="Arial"/>
              </a:rPr>
              <a:t>£113k)</a:t>
            </a:r>
            <a:endParaRPr sz="1200">
              <a:solidFill>
                <a:prstClr val="black"/>
              </a:solidFill>
              <a:latin typeface="Arial"/>
              <a:cs typeface="Arial"/>
            </a:endParaRPr>
          </a:p>
        </p:txBody>
      </p:sp>
      <p:sp>
        <p:nvSpPr>
          <p:cNvPr id="266" name="object 266"/>
          <p:cNvSpPr txBox="1"/>
          <p:nvPr/>
        </p:nvSpPr>
        <p:spPr>
          <a:xfrm>
            <a:off x="5616128" y="5332646"/>
            <a:ext cx="1751970" cy="480297"/>
          </a:xfrm>
          <a:prstGeom prst="rect">
            <a:avLst/>
          </a:prstGeom>
        </p:spPr>
        <p:txBody>
          <a:bodyPr vert="horz" wrap="square" lIns="0" tIns="22657" rIns="0" bIns="0" rtlCol="0">
            <a:spAutoFit/>
          </a:bodyPr>
          <a:lstStyle/>
          <a:p>
            <a:pPr marR="10070" defTabSz="1812572" eaLnBrk="1" fontAlgn="auto" hangingPunct="1">
              <a:lnSpc>
                <a:spcPct val="124500"/>
              </a:lnSpc>
              <a:spcBef>
                <a:spcPts val="178"/>
              </a:spcBef>
              <a:spcAft>
                <a:spcPts val="0"/>
              </a:spcAft>
            </a:pPr>
            <a:r>
              <a:rPr sz="1200" spc="40" dirty="0">
                <a:solidFill>
                  <a:prstClr val="black"/>
                </a:solidFill>
                <a:latin typeface="Arial"/>
                <a:cs typeface="Arial"/>
              </a:rPr>
              <a:t>Income </a:t>
            </a:r>
            <a:r>
              <a:rPr sz="1200" spc="30" dirty="0">
                <a:solidFill>
                  <a:prstClr val="black"/>
                </a:solidFill>
                <a:latin typeface="Arial"/>
                <a:cs typeface="Arial"/>
              </a:rPr>
              <a:t>in </a:t>
            </a:r>
            <a:r>
              <a:rPr sz="1200" spc="20" dirty="0">
                <a:solidFill>
                  <a:prstClr val="black"/>
                </a:solidFill>
                <a:latin typeface="Arial"/>
                <a:cs typeface="Arial"/>
              </a:rPr>
              <a:t>(£113,</a:t>
            </a:r>
            <a:r>
              <a:rPr sz="1200" spc="-178" dirty="0">
                <a:solidFill>
                  <a:prstClr val="black"/>
                </a:solidFill>
                <a:latin typeface="Arial"/>
                <a:cs typeface="Arial"/>
              </a:rPr>
              <a:t> </a:t>
            </a:r>
            <a:r>
              <a:rPr sz="1200" spc="40" dirty="0">
                <a:solidFill>
                  <a:prstClr val="black"/>
                </a:solidFill>
                <a:latin typeface="Arial"/>
                <a:cs typeface="Arial"/>
              </a:rPr>
              <a:t>£150k)  Income &gt;</a:t>
            </a:r>
            <a:r>
              <a:rPr sz="1200" spc="-30" dirty="0">
                <a:solidFill>
                  <a:prstClr val="black"/>
                </a:solidFill>
                <a:latin typeface="Arial"/>
                <a:cs typeface="Arial"/>
              </a:rPr>
              <a:t> </a:t>
            </a:r>
            <a:r>
              <a:rPr sz="1200" spc="40" dirty="0">
                <a:solidFill>
                  <a:prstClr val="black"/>
                </a:solidFill>
                <a:latin typeface="Arial"/>
                <a:cs typeface="Arial"/>
              </a:rPr>
              <a:t>£150k</a:t>
            </a:r>
            <a:endParaRPr sz="1200">
              <a:solidFill>
                <a:prstClr val="black"/>
              </a:solidFill>
              <a:latin typeface="Arial"/>
              <a:cs typeface="Arial"/>
            </a:endParaRPr>
          </a:p>
        </p:txBody>
      </p:sp>
      <p:sp>
        <p:nvSpPr>
          <p:cNvPr id="267" name="object 267"/>
          <p:cNvSpPr txBox="1"/>
          <p:nvPr/>
        </p:nvSpPr>
        <p:spPr>
          <a:xfrm>
            <a:off x="1189300" y="5964890"/>
            <a:ext cx="6762278" cy="301154"/>
          </a:xfrm>
          <a:prstGeom prst="rect">
            <a:avLst/>
          </a:prstGeom>
        </p:spPr>
        <p:txBody>
          <a:bodyPr vert="horz" wrap="square" lIns="0" tIns="23916" rIns="0" bIns="0" rtlCol="0">
            <a:spAutoFit/>
          </a:bodyPr>
          <a:lstStyle/>
          <a:p>
            <a:pPr marL="25175" defTabSz="1812572" eaLnBrk="1" fontAlgn="auto" hangingPunct="1">
              <a:spcBef>
                <a:spcPts val="188"/>
              </a:spcBef>
              <a:spcAft>
                <a:spcPts val="0"/>
              </a:spcAft>
            </a:pPr>
            <a:r>
              <a:rPr spc="10" dirty="0">
                <a:solidFill>
                  <a:prstClr val="black"/>
                </a:solidFill>
                <a:latin typeface="Calibri"/>
                <a:cs typeface="Calibri"/>
              </a:rPr>
              <a:t>Note: </a:t>
            </a:r>
            <a:r>
              <a:rPr spc="30" dirty="0">
                <a:solidFill>
                  <a:prstClr val="black"/>
                </a:solidFill>
                <a:latin typeface="Calibri"/>
                <a:cs typeface="Calibri"/>
              </a:rPr>
              <a:t>Calculations </a:t>
            </a:r>
            <a:r>
              <a:rPr spc="-20" dirty="0">
                <a:solidFill>
                  <a:prstClr val="black"/>
                </a:solidFill>
                <a:latin typeface="Calibri"/>
                <a:cs typeface="Calibri"/>
              </a:rPr>
              <a:t>derived </a:t>
            </a:r>
            <a:r>
              <a:rPr dirty="0">
                <a:solidFill>
                  <a:prstClr val="black"/>
                </a:solidFill>
                <a:latin typeface="Calibri"/>
                <a:cs typeface="Calibri"/>
              </a:rPr>
              <a:t>from </a:t>
            </a:r>
            <a:r>
              <a:rPr spc="109" dirty="0">
                <a:solidFill>
                  <a:prstClr val="black"/>
                </a:solidFill>
                <a:latin typeface="Calibri"/>
                <a:cs typeface="Calibri"/>
              </a:rPr>
              <a:t>HMRC’s </a:t>
            </a:r>
            <a:r>
              <a:rPr spc="10" dirty="0">
                <a:solidFill>
                  <a:prstClr val="black"/>
                </a:solidFill>
                <a:latin typeface="Calibri"/>
                <a:cs typeface="Calibri"/>
              </a:rPr>
              <a:t>administrative </a:t>
            </a:r>
            <a:r>
              <a:rPr spc="20" dirty="0">
                <a:solidFill>
                  <a:prstClr val="black"/>
                </a:solidFill>
                <a:latin typeface="Calibri"/>
                <a:cs typeface="Calibri"/>
              </a:rPr>
              <a:t>data</a:t>
            </a:r>
            <a:r>
              <a:rPr spc="-89" dirty="0">
                <a:solidFill>
                  <a:prstClr val="black"/>
                </a:solidFill>
                <a:latin typeface="Calibri"/>
                <a:cs typeface="Calibri"/>
              </a:rPr>
              <a:t> </a:t>
            </a:r>
            <a:r>
              <a:rPr spc="-20" dirty="0">
                <a:solidFill>
                  <a:prstClr val="black"/>
                </a:solidFill>
                <a:latin typeface="Calibri"/>
                <a:cs typeface="Calibri"/>
              </a:rPr>
              <a:t>sources</a:t>
            </a:r>
            <a:endParaRPr>
              <a:solidFill>
                <a:prstClr val="black"/>
              </a:solidFill>
              <a:latin typeface="Calibri"/>
              <a:cs typeface="Calibri"/>
            </a:endParaRPr>
          </a:p>
        </p:txBody>
      </p:sp>
    </p:spTree>
    <p:extLst>
      <p:ext uri="{BB962C8B-B14F-4D97-AF65-F5344CB8AC3E}">
        <p14:creationId xmlns:p14="http://schemas.microsoft.com/office/powerpoint/2010/main" val="3254425985"/>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1920744" cy="465210"/>
          </a:xfrm>
          <a:prstGeom prst="rect">
            <a:avLst/>
          </a:prstGeom>
        </p:spPr>
        <p:txBody>
          <a:bodyPr vert="horz" wrap="square" lIns="0" tIns="33986" rIns="0" bIns="0" rtlCol="0">
            <a:spAutoFit/>
          </a:bodyPr>
          <a:lstStyle/>
          <a:p>
            <a:pPr marL="25175">
              <a:spcBef>
                <a:spcPts val="268"/>
              </a:spcBef>
            </a:pPr>
            <a:r>
              <a:rPr spc="-99" dirty="0"/>
              <a:t>Identification</a:t>
            </a:r>
          </a:p>
        </p:txBody>
      </p:sp>
      <p:sp>
        <p:nvSpPr>
          <p:cNvPr id="3" name="object 3"/>
          <p:cNvSpPr txBox="1"/>
          <p:nvPr/>
        </p:nvSpPr>
        <p:spPr>
          <a:xfrm>
            <a:off x="944904" y="2399338"/>
            <a:ext cx="7395808" cy="1640887"/>
          </a:xfrm>
          <a:prstGeom prst="rect">
            <a:avLst/>
          </a:prstGeom>
        </p:spPr>
        <p:txBody>
          <a:bodyPr vert="horz" wrap="square" lIns="0" tIns="109507" rIns="0" bIns="0" rtlCol="0">
            <a:spAutoFit/>
          </a:bodyPr>
          <a:lstStyle/>
          <a:p>
            <a:pPr marL="25175" defTabSz="1812572" eaLnBrk="1" fontAlgn="auto" hangingPunct="1">
              <a:spcBef>
                <a:spcPts val="860"/>
              </a:spcBef>
              <a:spcAft>
                <a:spcPts val="0"/>
              </a:spcAft>
            </a:pPr>
            <a:r>
              <a:rPr sz="2400" spc="252" baseline="6944" dirty="0">
                <a:solidFill>
                  <a:srgbClr val="3333B2"/>
                </a:solidFill>
                <a:latin typeface="Arial Black"/>
                <a:cs typeface="Arial Black"/>
              </a:rPr>
              <a:t>e </a:t>
            </a:r>
            <a:r>
              <a:rPr sz="2200" spc="-20" dirty="0">
                <a:solidFill>
                  <a:prstClr val="black"/>
                </a:solidFill>
                <a:latin typeface="Calibri"/>
                <a:cs typeface="Calibri"/>
              </a:rPr>
              <a:t>Very </a:t>
            </a:r>
            <a:r>
              <a:rPr sz="2200" spc="-30" dirty="0">
                <a:solidFill>
                  <a:prstClr val="black"/>
                </a:solidFill>
                <a:latin typeface="Calibri"/>
                <a:cs typeface="Calibri"/>
              </a:rPr>
              <a:t>gnarly</a:t>
            </a:r>
            <a:r>
              <a:rPr sz="2200" spc="129" dirty="0">
                <a:solidFill>
                  <a:prstClr val="black"/>
                </a:solidFill>
                <a:latin typeface="Calibri"/>
                <a:cs typeface="Calibri"/>
              </a:rPr>
              <a:t> </a:t>
            </a:r>
            <a:r>
              <a:rPr sz="2200" spc="-59" dirty="0">
                <a:solidFill>
                  <a:prstClr val="black"/>
                </a:solidFill>
                <a:latin typeface="Calibri"/>
                <a:cs typeface="Calibri"/>
              </a:rPr>
              <a:t>problem</a:t>
            </a:r>
            <a:endParaRPr sz="2200">
              <a:solidFill>
                <a:prstClr val="black"/>
              </a:solidFill>
              <a:latin typeface="Calibri"/>
              <a:cs typeface="Calibri"/>
            </a:endParaRPr>
          </a:p>
          <a:p>
            <a:pPr marL="25175" defTabSz="1812572" eaLnBrk="1" fontAlgn="auto" hangingPunct="1">
              <a:spcBef>
                <a:spcPts val="662"/>
              </a:spcBef>
              <a:spcAft>
                <a:spcPts val="0"/>
              </a:spcAft>
            </a:pPr>
            <a:r>
              <a:rPr sz="2400" spc="252" baseline="6944" dirty="0">
                <a:solidFill>
                  <a:srgbClr val="3333B2"/>
                </a:solidFill>
                <a:latin typeface="Arial Black"/>
                <a:cs typeface="Arial Black"/>
              </a:rPr>
              <a:t>e </a:t>
            </a:r>
            <a:r>
              <a:rPr sz="2200" spc="-40" dirty="0">
                <a:solidFill>
                  <a:prstClr val="black"/>
                </a:solidFill>
                <a:latin typeface="Calibri"/>
                <a:cs typeface="Calibri"/>
              </a:rPr>
              <a:t>Used </a:t>
            </a:r>
            <a:r>
              <a:rPr sz="2200" spc="-20" dirty="0">
                <a:solidFill>
                  <a:prstClr val="black"/>
                </a:solidFill>
                <a:latin typeface="Calibri"/>
                <a:cs typeface="Calibri"/>
              </a:rPr>
              <a:t>a </a:t>
            </a:r>
            <a:r>
              <a:rPr sz="2200" spc="-40" dirty="0">
                <a:solidFill>
                  <a:prstClr val="black"/>
                </a:solidFill>
                <a:latin typeface="Calibri"/>
                <a:cs typeface="Calibri"/>
              </a:rPr>
              <a:t>variety </a:t>
            </a:r>
            <a:r>
              <a:rPr sz="2200" spc="-50" dirty="0">
                <a:solidFill>
                  <a:prstClr val="black"/>
                </a:solidFill>
                <a:latin typeface="Calibri"/>
                <a:cs typeface="Calibri"/>
              </a:rPr>
              <a:t>of</a:t>
            </a:r>
            <a:r>
              <a:rPr sz="2200" spc="-268" dirty="0">
                <a:solidFill>
                  <a:prstClr val="black"/>
                </a:solidFill>
                <a:latin typeface="Calibri"/>
                <a:cs typeface="Calibri"/>
              </a:rPr>
              <a:t> </a:t>
            </a:r>
            <a:r>
              <a:rPr sz="2200" spc="-50" dirty="0">
                <a:solidFill>
                  <a:prstClr val="black"/>
                </a:solidFill>
                <a:latin typeface="Calibri"/>
                <a:cs typeface="Calibri"/>
              </a:rPr>
              <a:t>approaches</a:t>
            </a:r>
            <a:endParaRPr sz="2200">
              <a:solidFill>
                <a:prstClr val="black"/>
              </a:solidFill>
              <a:latin typeface="Calibri"/>
              <a:cs typeface="Calibri"/>
            </a:endParaRPr>
          </a:p>
          <a:p>
            <a:pPr marL="318459" marR="10070" indent="-294543" defTabSz="1812572" eaLnBrk="1" fontAlgn="auto" hangingPunct="1">
              <a:lnSpc>
                <a:spcPct val="102699"/>
              </a:lnSpc>
              <a:spcBef>
                <a:spcPts val="585"/>
              </a:spcBef>
              <a:spcAft>
                <a:spcPts val="0"/>
              </a:spcAft>
            </a:pPr>
            <a:r>
              <a:rPr sz="2400" spc="252" baseline="6944" dirty="0">
                <a:solidFill>
                  <a:srgbClr val="3333B2"/>
                </a:solidFill>
                <a:latin typeface="Arial Black"/>
                <a:cs typeface="Arial Black"/>
              </a:rPr>
              <a:t>e </a:t>
            </a:r>
            <a:r>
              <a:rPr sz="2200" spc="-40" dirty="0">
                <a:solidFill>
                  <a:prstClr val="black"/>
                </a:solidFill>
                <a:latin typeface="Calibri"/>
                <a:cs typeface="Calibri"/>
              </a:rPr>
              <a:t>Preferred </a:t>
            </a:r>
            <a:r>
              <a:rPr sz="2200" spc="-30" dirty="0">
                <a:solidFill>
                  <a:prstClr val="black"/>
                </a:solidFill>
                <a:latin typeface="Calibri"/>
                <a:cs typeface="Calibri"/>
              </a:rPr>
              <a:t>specification </a:t>
            </a:r>
            <a:r>
              <a:rPr sz="2200" spc="-20" dirty="0">
                <a:solidFill>
                  <a:prstClr val="black"/>
                </a:solidFill>
                <a:latin typeface="Calibri"/>
                <a:cs typeface="Calibri"/>
              </a:rPr>
              <a:t>– </a:t>
            </a:r>
            <a:r>
              <a:rPr sz="2200" spc="-10" dirty="0">
                <a:solidFill>
                  <a:prstClr val="black"/>
                </a:solidFill>
                <a:latin typeface="Calibri"/>
                <a:cs typeface="Calibri"/>
              </a:rPr>
              <a:t>first </a:t>
            </a:r>
            <a:r>
              <a:rPr sz="2200" spc="-69" dirty="0">
                <a:solidFill>
                  <a:prstClr val="black"/>
                </a:solidFill>
                <a:latin typeface="Calibri"/>
                <a:cs typeface="Calibri"/>
              </a:rPr>
              <a:t>differenced </a:t>
            </a:r>
            <a:r>
              <a:rPr sz="2200" spc="-50" dirty="0">
                <a:solidFill>
                  <a:prstClr val="black"/>
                </a:solidFill>
                <a:latin typeface="Calibri"/>
                <a:cs typeface="Calibri"/>
              </a:rPr>
              <a:t>regressions </a:t>
            </a:r>
            <a:r>
              <a:rPr sz="2200" spc="-10" dirty="0">
                <a:solidFill>
                  <a:prstClr val="black"/>
                </a:solidFill>
                <a:latin typeface="Calibri"/>
                <a:cs typeface="Calibri"/>
              </a:rPr>
              <a:t>(read </a:t>
            </a:r>
            <a:r>
              <a:rPr sz="2200" spc="-59" dirty="0">
                <a:solidFill>
                  <a:prstClr val="black"/>
                </a:solidFill>
                <a:latin typeface="Calibri"/>
                <a:cs typeface="Calibri"/>
              </a:rPr>
              <a:t>the  </a:t>
            </a:r>
            <a:r>
              <a:rPr sz="2200" spc="-20" dirty="0">
                <a:solidFill>
                  <a:prstClr val="black"/>
                </a:solidFill>
                <a:latin typeface="Calibri"/>
                <a:cs typeface="Calibri"/>
              </a:rPr>
              <a:t>paper)</a:t>
            </a:r>
            <a:endParaRPr sz="2200">
              <a:solidFill>
                <a:prstClr val="black"/>
              </a:solidFill>
              <a:latin typeface="Calibri"/>
              <a:cs typeface="Calibri"/>
            </a:endParaRPr>
          </a:p>
        </p:txBody>
      </p:sp>
    </p:spTree>
    <p:extLst>
      <p:ext uri="{BB962C8B-B14F-4D97-AF65-F5344CB8AC3E}">
        <p14:creationId xmlns:p14="http://schemas.microsoft.com/office/powerpoint/2010/main" val="1920137684"/>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Chairman’s welcome – John Hemming</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079227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5837802" cy="465210"/>
          </a:xfrm>
          <a:prstGeom prst="rect">
            <a:avLst/>
          </a:prstGeom>
        </p:spPr>
        <p:txBody>
          <a:bodyPr vert="horz" wrap="square" lIns="0" tIns="33986" rIns="0" bIns="0" rtlCol="0">
            <a:spAutoFit/>
          </a:bodyPr>
          <a:lstStyle/>
          <a:p>
            <a:pPr marL="25175">
              <a:spcBef>
                <a:spcPts val="268"/>
              </a:spcBef>
            </a:pPr>
            <a:r>
              <a:rPr spc="-149" dirty="0"/>
              <a:t>Summary </a:t>
            </a:r>
            <a:r>
              <a:rPr spc="-109" dirty="0"/>
              <a:t>of </a:t>
            </a:r>
            <a:r>
              <a:rPr spc="-99" dirty="0"/>
              <a:t>Overall </a:t>
            </a:r>
            <a:r>
              <a:rPr spc="-59" dirty="0"/>
              <a:t>Elasticity</a:t>
            </a:r>
            <a:r>
              <a:rPr spc="525" dirty="0"/>
              <a:t> </a:t>
            </a:r>
            <a:r>
              <a:rPr spc="-109" dirty="0"/>
              <a:t>Estimates</a:t>
            </a:r>
          </a:p>
        </p:txBody>
      </p:sp>
      <p:sp>
        <p:nvSpPr>
          <p:cNvPr id="3" name="object 3"/>
          <p:cNvSpPr txBox="1"/>
          <p:nvPr/>
        </p:nvSpPr>
        <p:spPr>
          <a:xfrm>
            <a:off x="944904" y="2149710"/>
            <a:ext cx="5179081" cy="2017133"/>
          </a:xfrm>
          <a:prstGeom prst="rect">
            <a:avLst/>
          </a:prstGeom>
        </p:spPr>
        <p:txBody>
          <a:bodyPr vert="horz" wrap="square" lIns="0" tIns="185034" rIns="0" bIns="0" rtlCol="0">
            <a:spAutoFit/>
          </a:bodyPr>
          <a:lstStyle/>
          <a:p>
            <a:pPr marR="1106424" algn="ctr" defTabSz="1812572" eaLnBrk="1" fontAlgn="auto" hangingPunct="1">
              <a:spcBef>
                <a:spcPts val="1457"/>
              </a:spcBef>
              <a:spcAft>
                <a:spcPts val="0"/>
              </a:spcAft>
            </a:pPr>
            <a:r>
              <a:rPr sz="2400" spc="252" baseline="6944" dirty="0">
                <a:solidFill>
                  <a:srgbClr val="3333B2"/>
                </a:solidFill>
                <a:latin typeface="Arial Black"/>
                <a:cs typeface="Arial Black"/>
              </a:rPr>
              <a:t>e </a:t>
            </a:r>
            <a:r>
              <a:rPr sz="2200" spc="-40" dirty="0">
                <a:solidFill>
                  <a:prstClr val="black"/>
                </a:solidFill>
                <a:latin typeface="Calibri"/>
                <a:cs typeface="Calibri"/>
              </a:rPr>
              <a:t>Preferred empirical</a:t>
            </a:r>
            <a:r>
              <a:rPr sz="2200" spc="367" dirty="0">
                <a:solidFill>
                  <a:prstClr val="black"/>
                </a:solidFill>
                <a:latin typeface="Calibri"/>
                <a:cs typeface="Calibri"/>
              </a:rPr>
              <a:t> </a:t>
            </a:r>
            <a:r>
              <a:rPr sz="2200" spc="-20" dirty="0">
                <a:solidFill>
                  <a:prstClr val="black"/>
                </a:solidFill>
                <a:latin typeface="Calibri"/>
                <a:cs typeface="Calibri"/>
              </a:rPr>
              <a:t>specification:</a:t>
            </a:r>
            <a:endParaRPr sz="2200">
              <a:solidFill>
                <a:prstClr val="black"/>
              </a:solidFill>
              <a:latin typeface="Calibri"/>
              <a:cs typeface="Calibri"/>
            </a:endParaRPr>
          </a:p>
          <a:p>
            <a:pPr marL="545031" indent="-226572" defTabSz="1812572" eaLnBrk="1" fontAlgn="auto" hangingPunct="1">
              <a:spcBef>
                <a:spcPts val="1249"/>
              </a:spcBef>
              <a:spcAft>
                <a:spcPts val="0"/>
              </a:spcAft>
              <a:buFontTx/>
              <a:buChar char="–"/>
              <a:tabLst>
                <a:tab pos="546290" algn="l"/>
              </a:tabLst>
            </a:pPr>
            <a:r>
              <a:rPr sz="2200" spc="-30" dirty="0">
                <a:solidFill>
                  <a:prstClr val="black"/>
                </a:solidFill>
                <a:latin typeface="Calibri"/>
                <a:cs typeface="Calibri"/>
              </a:rPr>
              <a:t>Intensive-margin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397" dirty="0">
                <a:solidFill>
                  <a:prstClr val="black"/>
                </a:solidFill>
                <a:latin typeface="Arial"/>
                <a:cs typeface="Arial"/>
              </a:rPr>
              <a:t> </a:t>
            </a:r>
            <a:r>
              <a:rPr sz="2200" i="1" spc="79" dirty="0">
                <a:solidFill>
                  <a:prstClr val="black"/>
                </a:solidFill>
                <a:latin typeface="Arial"/>
                <a:cs typeface="Arial"/>
              </a:rPr>
              <a:t>−.</a:t>
            </a:r>
            <a:r>
              <a:rPr sz="2200" spc="79" dirty="0">
                <a:solidFill>
                  <a:prstClr val="black"/>
                </a:solidFill>
                <a:latin typeface="Calibri"/>
                <a:cs typeface="Calibri"/>
              </a:rPr>
              <a:t>25</a:t>
            </a:r>
            <a:endParaRPr sz="2200">
              <a:solidFill>
                <a:prstClr val="black"/>
              </a:solidFill>
              <a:latin typeface="Calibri"/>
              <a:cs typeface="Calibri"/>
            </a:endParaRPr>
          </a:p>
          <a:p>
            <a:pPr marL="545031" indent="-226572" defTabSz="1812572" eaLnBrk="1" fontAlgn="auto" hangingPunct="1">
              <a:spcBef>
                <a:spcPts val="1259"/>
              </a:spcBef>
              <a:spcAft>
                <a:spcPts val="0"/>
              </a:spcAft>
              <a:buFontTx/>
              <a:buChar char="–"/>
              <a:tabLst>
                <a:tab pos="546290" algn="l"/>
              </a:tabLst>
            </a:pPr>
            <a:r>
              <a:rPr sz="2200" spc="-20" dirty="0">
                <a:solidFill>
                  <a:prstClr val="black"/>
                </a:solidFill>
                <a:latin typeface="Calibri"/>
                <a:cs typeface="Calibri"/>
              </a:rPr>
              <a:t>Extensive-margin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404" dirty="0">
                <a:solidFill>
                  <a:prstClr val="black"/>
                </a:solidFill>
                <a:latin typeface="Arial"/>
                <a:cs typeface="Arial"/>
              </a:rPr>
              <a:t> </a:t>
            </a:r>
            <a:r>
              <a:rPr sz="2200" i="1" spc="119" dirty="0">
                <a:solidFill>
                  <a:prstClr val="black"/>
                </a:solidFill>
                <a:latin typeface="Arial"/>
                <a:cs typeface="Arial"/>
              </a:rPr>
              <a:t>−.</a:t>
            </a:r>
            <a:r>
              <a:rPr sz="2200" spc="119" dirty="0">
                <a:solidFill>
                  <a:prstClr val="black"/>
                </a:solidFill>
                <a:latin typeface="Calibri"/>
                <a:cs typeface="Calibri"/>
              </a:rPr>
              <a:t>1</a:t>
            </a:r>
            <a:endParaRPr sz="2200">
              <a:solidFill>
                <a:prstClr val="black"/>
              </a:solidFill>
              <a:latin typeface="Calibri"/>
              <a:cs typeface="Calibri"/>
            </a:endParaRPr>
          </a:p>
          <a:p>
            <a:pPr marL="545031" indent="-226572" defTabSz="1812572" eaLnBrk="1" fontAlgn="auto" hangingPunct="1">
              <a:spcBef>
                <a:spcPts val="1249"/>
              </a:spcBef>
              <a:spcAft>
                <a:spcPts val="0"/>
              </a:spcAft>
              <a:buFontTx/>
              <a:buChar char="–"/>
              <a:tabLst>
                <a:tab pos="546290" algn="l"/>
              </a:tabLst>
            </a:pPr>
            <a:r>
              <a:rPr sz="2200" spc="30" dirty="0">
                <a:solidFill>
                  <a:prstClr val="black"/>
                </a:solidFill>
                <a:latin typeface="Calibri"/>
                <a:cs typeface="Calibri"/>
              </a:rPr>
              <a:t>Total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30" dirty="0">
                <a:solidFill>
                  <a:prstClr val="black"/>
                </a:solidFill>
                <a:latin typeface="Arial"/>
                <a:cs typeface="Arial"/>
              </a:rPr>
              <a:t> </a:t>
            </a:r>
            <a:r>
              <a:rPr sz="2200" i="1" spc="79" dirty="0">
                <a:solidFill>
                  <a:prstClr val="black"/>
                </a:solidFill>
                <a:latin typeface="Arial"/>
                <a:cs typeface="Arial"/>
              </a:rPr>
              <a:t>−.</a:t>
            </a:r>
            <a:r>
              <a:rPr sz="2200" spc="79" dirty="0">
                <a:solidFill>
                  <a:prstClr val="black"/>
                </a:solidFill>
                <a:latin typeface="Calibri"/>
                <a:cs typeface="Calibri"/>
              </a:rPr>
              <a:t>35</a:t>
            </a:r>
            <a:endParaRPr sz="2200">
              <a:solidFill>
                <a:prstClr val="black"/>
              </a:solidFill>
              <a:latin typeface="Calibri"/>
              <a:cs typeface="Calibri"/>
            </a:endParaRPr>
          </a:p>
        </p:txBody>
      </p:sp>
    </p:spTree>
    <p:extLst>
      <p:ext uri="{BB962C8B-B14F-4D97-AF65-F5344CB8AC3E}">
        <p14:creationId xmlns:p14="http://schemas.microsoft.com/office/powerpoint/2010/main" val="2456036706"/>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7140129" cy="465210"/>
          </a:xfrm>
          <a:prstGeom prst="rect">
            <a:avLst/>
          </a:prstGeom>
        </p:spPr>
        <p:txBody>
          <a:bodyPr vert="horz" wrap="square" lIns="0" tIns="33986" rIns="0" bIns="0" rtlCol="0">
            <a:spAutoFit/>
          </a:bodyPr>
          <a:lstStyle/>
          <a:p>
            <a:pPr marL="25175">
              <a:spcBef>
                <a:spcPts val="268"/>
              </a:spcBef>
            </a:pPr>
            <a:r>
              <a:rPr spc="-149" dirty="0"/>
              <a:t>Summary </a:t>
            </a:r>
            <a:r>
              <a:rPr spc="-109" dirty="0"/>
              <a:t>of </a:t>
            </a:r>
            <a:r>
              <a:rPr spc="-59" dirty="0"/>
              <a:t>Elasticity </a:t>
            </a:r>
            <a:r>
              <a:rPr spc="-109" dirty="0"/>
              <a:t>Estimates </a:t>
            </a:r>
            <a:r>
              <a:rPr spc="-178" dirty="0"/>
              <a:t>by </a:t>
            </a:r>
            <a:r>
              <a:rPr spc="-188" dirty="0"/>
              <a:t>Income</a:t>
            </a:r>
            <a:r>
              <a:rPr spc="169" dirty="0"/>
              <a:t> </a:t>
            </a:r>
            <a:r>
              <a:rPr spc="-119" dirty="0"/>
              <a:t>Level</a:t>
            </a:r>
          </a:p>
        </p:txBody>
      </p:sp>
      <p:sp>
        <p:nvSpPr>
          <p:cNvPr id="3" name="object 3"/>
          <p:cNvSpPr txBox="1"/>
          <p:nvPr/>
        </p:nvSpPr>
        <p:spPr>
          <a:xfrm>
            <a:off x="944904" y="1333318"/>
            <a:ext cx="5252132" cy="4058174"/>
          </a:xfrm>
          <a:prstGeom prst="rect">
            <a:avLst/>
          </a:prstGeom>
        </p:spPr>
        <p:txBody>
          <a:bodyPr vert="horz" wrap="square" lIns="0" tIns="185034" rIns="0" bIns="0" rtlCol="0">
            <a:spAutoFit/>
          </a:bodyPr>
          <a:lstStyle/>
          <a:p>
            <a:pPr marL="25175" defTabSz="1812572" eaLnBrk="1" fontAlgn="auto" hangingPunct="1">
              <a:spcBef>
                <a:spcPts val="1457"/>
              </a:spcBef>
              <a:spcAft>
                <a:spcPts val="0"/>
              </a:spcAft>
            </a:pPr>
            <a:r>
              <a:rPr sz="2400" spc="252" baseline="6944" dirty="0">
                <a:solidFill>
                  <a:srgbClr val="3333B2"/>
                </a:solidFill>
                <a:latin typeface="Arial Black"/>
                <a:cs typeface="Arial Black"/>
              </a:rPr>
              <a:t>e </a:t>
            </a:r>
            <a:r>
              <a:rPr sz="2200" spc="10" dirty="0">
                <a:solidFill>
                  <a:prstClr val="black"/>
                </a:solidFill>
                <a:latin typeface="Calibri"/>
                <a:cs typeface="Calibri"/>
              </a:rPr>
              <a:t>Bottom </a:t>
            </a:r>
            <a:r>
              <a:rPr sz="2200" spc="50" dirty="0">
                <a:solidFill>
                  <a:prstClr val="black"/>
                </a:solidFill>
                <a:latin typeface="Calibri"/>
                <a:cs typeface="Calibri"/>
              </a:rPr>
              <a:t>25% </a:t>
            </a:r>
            <a:r>
              <a:rPr sz="2200" spc="-50" dirty="0">
                <a:solidFill>
                  <a:prstClr val="black"/>
                </a:solidFill>
                <a:latin typeface="Calibri"/>
                <a:cs typeface="Calibri"/>
              </a:rPr>
              <a:t>of income</a:t>
            </a:r>
            <a:r>
              <a:rPr sz="2200" spc="79" dirty="0">
                <a:solidFill>
                  <a:prstClr val="black"/>
                </a:solidFill>
                <a:latin typeface="Calibri"/>
                <a:cs typeface="Calibri"/>
              </a:rPr>
              <a:t> </a:t>
            </a:r>
            <a:r>
              <a:rPr sz="2200" spc="-30" dirty="0">
                <a:solidFill>
                  <a:prstClr val="black"/>
                </a:solidFill>
                <a:latin typeface="Calibri"/>
                <a:cs typeface="Calibri"/>
              </a:rPr>
              <a:t>distribution:</a:t>
            </a:r>
            <a:endParaRPr sz="2200">
              <a:solidFill>
                <a:prstClr val="black"/>
              </a:solidFill>
              <a:latin typeface="Calibri"/>
              <a:cs typeface="Calibri"/>
            </a:endParaRPr>
          </a:p>
          <a:p>
            <a:pPr marL="545031" indent="-226572" defTabSz="1812572" eaLnBrk="1" fontAlgn="auto" hangingPunct="1">
              <a:spcBef>
                <a:spcPts val="1249"/>
              </a:spcBef>
              <a:spcAft>
                <a:spcPts val="0"/>
              </a:spcAft>
              <a:buFontTx/>
              <a:buChar char="–"/>
              <a:tabLst>
                <a:tab pos="546290" algn="l"/>
              </a:tabLst>
            </a:pPr>
            <a:r>
              <a:rPr sz="2200" spc="-20" dirty="0">
                <a:solidFill>
                  <a:prstClr val="black"/>
                </a:solidFill>
                <a:latin typeface="Calibri"/>
                <a:cs typeface="Calibri"/>
              </a:rPr>
              <a:t>Extensive-margin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404" dirty="0">
                <a:solidFill>
                  <a:prstClr val="black"/>
                </a:solidFill>
                <a:latin typeface="Arial"/>
                <a:cs typeface="Arial"/>
              </a:rPr>
              <a:t> </a:t>
            </a:r>
            <a:r>
              <a:rPr sz="2200" i="1" spc="79" dirty="0">
                <a:solidFill>
                  <a:prstClr val="black"/>
                </a:solidFill>
                <a:latin typeface="Arial"/>
                <a:cs typeface="Arial"/>
              </a:rPr>
              <a:t>−</a:t>
            </a:r>
            <a:r>
              <a:rPr sz="2200" spc="79" dirty="0">
                <a:solidFill>
                  <a:prstClr val="black"/>
                </a:solidFill>
                <a:latin typeface="Calibri"/>
                <a:cs typeface="Calibri"/>
              </a:rPr>
              <a:t>1</a:t>
            </a:r>
            <a:r>
              <a:rPr sz="2200" i="1" spc="79" dirty="0">
                <a:solidFill>
                  <a:prstClr val="black"/>
                </a:solidFill>
                <a:latin typeface="Arial"/>
                <a:cs typeface="Arial"/>
              </a:rPr>
              <a:t>.</a:t>
            </a:r>
            <a:r>
              <a:rPr sz="2200" spc="79" dirty="0">
                <a:solidFill>
                  <a:prstClr val="black"/>
                </a:solidFill>
                <a:latin typeface="Calibri"/>
                <a:cs typeface="Calibri"/>
              </a:rPr>
              <a:t>6</a:t>
            </a:r>
            <a:endParaRPr sz="2200">
              <a:solidFill>
                <a:prstClr val="black"/>
              </a:solidFill>
              <a:latin typeface="Calibri"/>
              <a:cs typeface="Calibri"/>
            </a:endParaRPr>
          </a:p>
          <a:p>
            <a:pPr marL="545031" indent="-226572" defTabSz="1812572" eaLnBrk="1" fontAlgn="auto" hangingPunct="1">
              <a:spcBef>
                <a:spcPts val="1259"/>
              </a:spcBef>
              <a:spcAft>
                <a:spcPts val="0"/>
              </a:spcAft>
              <a:buFontTx/>
              <a:buChar char="–"/>
              <a:tabLst>
                <a:tab pos="546290" algn="l"/>
              </a:tabLst>
            </a:pPr>
            <a:r>
              <a:rPr sz="2200" spc="-30" dirty="0">
                <a:solidFill>
                  <a:prstClr val="black"/>
                </a:solidFill>
                <a:latin typeface="Calibri"/>
                <a:cs typeface="Calibri"/>
              </a:rPr>
              <a:t>Intensive-margin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404" dirty="0">
                <a:solidFill>
                  <a:prstClr val="black"/>
                </a:solidFill>
                <a:latin typeface="Arial"/>
                <a:cs typeface="Arial"/>
              </a:rPr>
              <a:t> </a:t>
            </a:r>
            <a:r>
              <a:rPr sz="2200" spc="-40" dirty="0">
                <a:solidFill>
                  <a:prstClr val="black"/>
                </a:solidFill>
                <a:latin typeface="Calibri"/>
                <a:cs typeface="Calibri"/>
              </a:rPr>
              <a:t>0</a:t>
            </a:r>
            <a:endParaRPr sz="2200">
              <a:solidFill>
                <a:prstClr val="black"/>
              </a:solidFill>
              <a:latin typeface="Calibri"/>
              <a:cs typeface="Calibri"/>
            </a:endParaRPr>
          </a:p>
          <a:p>
            <a:pPr marL="545031" indent="-226572" defTabSz="1812572" eaLnBrk="1" fontAlgn="auto" hangingPunct="1">
              <a:spcBef>
                <a:spcPts val="1249"/>
              </a:spcBef>
              <a:spcAft>
                <a:spcPts val="0"/>
              </a:spcAft>
              <a:buFontTx/>
              <a:buChar char="–"/>
              <a:tabLst>
                <a:tab pos="546290" algn="l"/>
              </a:tabLst>
            </a:pPr>
            <a:r>
              <a:rPr sz="2200" spc="30" dirty="0">
                <a:solidFill>
                  <a:prstClr val="black"/>
                </a:solidFill>
                <a:latin typeface="Calibri"/>
                <a:cs typeface="Calibri"/>
              </a:rPr>
              <a:t>Total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20" dirty="0">
                <a:solidFill>
                  <a:prstClr val="black"/>
                </a:solidFill>
                <a:latin typeface="Arial"/>
                <a:cs typeface="Arial"/>
              </a:rPr>
              <a:t> </a:t>
            </a:r>
            <a:r>
              <a:rPr sz="2200" i="1" spc="79" dirty="0">
                <a:solidFill>
                  <a:prstClr val="black"/>
                </a:solidFill>
                <a:latin typeface="Arial"/>
                <a:cs typeface="Arial"/>
              </a:rPr>
              <a:t>−</a:t>
            </a:r>
            <a:r>
              <a:rPr sz="2200" spc="79" dirty="0">
                <a:solidFill>
                  <a:prstClr val="black"/>
                </a:solidFill>
                <a:latin typeface="Calibri"/>
                <a:cs typeface="Calibri"/>
              </a:rPr>
              <a:t>1</a:t>
            </a:r>
            <a:r>
              <a:rPr sz="2200" i="1" spc="79" dirty="0">
                <a:solidFill>
                  <a:prstClr val="black"/>
                </a:solidFill>
                <a:latin typeface="Arial"/>
                <a:cs typeface="Arial"/>
              </a:rPr>
              <a:t>.</a:t>
            </a:r>
            <a:r>
              <a:rPr sz="2200" spc="79" dirty="0">
                <a:solidFill>
                  <a:prstClr val="black"/>
                </a:solidFill>
                <a:latin typeface="Calibri"/>
                <a:cs typeface="Calibri"/>
              </a:rPr>
              <a:t>6</a:t>
            </a:r>
            <a:endParaRPr sz="2200">
              <a:solidFill>
                <a:prstClr val="black"/>
              </a:solidFill>
              <a:latin typeface="Calibri"/>
              <a:cs typeface="Calibri"/>
            </a:endParaRPr>
          </a:p>
          <a:p>
            <a:pPr marL="25175" defTabSz="1812572" eaLnBrk="1" fontAlgn="auto" hangingPunct="1">
              <a:spcBef>
                <a:spcPts val="1854"/>
              </a:spcBef>
              <a:spcAft>
                <a:spcPts val="0"/>
              </a:spcAft>
            </a:pPr>
            <a:r>
              <a:rPr sz="2400" spc="252" baseline="6944" dirty="0">
                <a:solidFill>
                  <a:srgbClr val="3333B2"/>
                </a:solidFill>
                <a:latin typeface="Arial Black"/>
                <a:cs typeface="Arial Black"/>
              </a:rPr>
              <a:t>e </a:t>
            </a:r>
            <a:r>
              <a:rPr sz="2200" spc="30" dirty="0">
                <a:solidFill>
                  <a:prstClr val="black"/>
                </a:solidFill>
                <a:latin typeface="Calibri"/>
                <a:cs typeface="Calibri"/>
              </a:rPr>
              <a:t>Top </a:t>
            </a:r>
            <a:r>
              <a:rPr sz="2200" spc="89" dirty="0">
                <a:solidFill>
                  <a:prstClr val="black"/>
                </a:solidFill>
                <a:latin typeface="Calibri"/>
                <a:cs typeface="Calibri"/>
              </a:rPr>
              <a:t>5% </a:t>
            </a:r>
            <a:r>
              <a:rPr sz="2200" spc="-50" dirty="0">
                <a:solidFill>
                  <a:prstClr val="black"/>
                </a:solidFill>
                <a:latin typeface="Calibri"/>
                <a:cs typeface="Calibri"/>
              </a:rPr>
              <a:t>of income</a:t>
            </a:r>
            <a:r>
              <a:rPr sz="2200" spc="20" dirty="0">
                <a:solidFill>
                  <a:prstClr val="black"/>
                </a:solidFill>
                <a:latin typeface="Calibri"/>
                <a:cs typeface="Calibri"/>
              </a:rPr>
              <a:t> </a:t>
            </a:r>
            <a:r>
              <a:rPr sz="2200" spc="-30" dirty="0">
                <a:solidFill>
                  <a:prstClr val="black"/>
                </a:solidFill>
                <a:latin typeface="Calibri"/>
                <a:cs typeface="Calibri"/>
              </a:rPr>
              <a:t>distribution:</a:t>
            </a:r>
            <a:endParaRPr sz="2200">
              <a:solidFill>
                <a:prstClr val="black"/>
              </a:solidFill>
              <a:latin typeface="Calibri"/>
              <a:cs typeface="Calibri"/>
            </a:endParaRPr>
          </a:p>
          <a:p>
            <a:pPr marL="545031" indent="-226572" defTabSz="1812572" eaLnBrk="1" fontAlgn="auto" hangingPunct="1">
              <a:spcBef>
                <a:spcPts val="1249"/>
              </a:spcBef>
              <a:spcAft>
                <a:spcPts val="0"/>
              </a:spcAft>
              <a:buFontTx/>
              <a:buChar char="–"/>
              <a:tabLst>
                <a:tab pos="546290" algn="l"/>
              </a:tabLst>
            </a:pPr>
            <a:r>
              <a:rPr sz="2200" spc="-20" dirty="0">
                <a:solidFill>
                  <a:prstClr val="black"/>
                </a:solidFill>
                <a:latin typeface="Calibri"/>
                <a:cs typeface="Calibri"/>
              </a:rPr>
              <a:t>Extensive-margin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416" dirty="0">
                <a:solidFill>
                  <a:prstClr val="black"/>
                </a:solidFill>
                <a:latin typeface="Arial"/>
                <a:cs typeface="Arial"/>
              </a:rPr>
              <a:t> </a:t>
            </a:r>
            <a:r>
              <a:rPr sz="2200" i="1" spc="79" dirty="0">
                <a:solidFill>
                  <a:prstClr val="black"/>
                </a:solidFill>
                <a:latin typeface="Arial"/>
                <a:cs typeface="Arial"/>
              </a:rPr>
              <a:t>−.</a:t>
            </a:r>
            <a:r>
              <a:rPr sz="2200" spc="79" dirty="0">
                <a:solidFill>
                  <a:prstClr val="black"/>
                </a:solidFill>
                <a:latin typeface="Calibri"/>
                <a:cs typeface="Calibri"/>
              </a:rPr>
              <a:t>17</a:t>
            </a:r>
            <a:endParaRPr sz="2200">
              <a:solidFill>
                <a:prstClr val="black"/>
              </a:solidFill>
              <a:latin typeface="Calibri"/>
              <a:cs typeface="Calibri"/>
            </a:endParaRPr>
          </a:p>
          <a:p>
            <a:pPr marL="545031" indent="-226572" defTabSz="1812572" eaLnBrk="1" fontAlgn="auto" hangingPunct="1">
              <a:spcBef>
                <a:spcPts val="1259"/>
              </a:spcBef>
              <a:spcAft>
                <a:spcPts val="0"/>
              </a:spcAft>
              <a:buFontTx/>
              <a:buChar char="–"/>
              <a:tabLst>
                <a:tab pos="546290" algn="l"/>
              </a:tabLst>
            </a:pPr>
            <a:r>
              <a:rPr sz="2200" spc="-30" dirty="0">
                <a:solidFill>
                  <a:prstClr val="black"/>
                </a:solidFill>
                <a:latin typeface="Calibri"/>
                <a:cs typeface="Calibri"/>
              </a:rPr>
              <a:t>Intensive-margin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397" dirty="0">
                <a:solidFill>
                  <a:prstClr val="black"/>
                </a:solidFill>
                <a:latin typeface="Arial"/>
                <a:cs typeface="Arial"/>
              </a:rPr>
              <a:t> </a:t>
            </a:r>
            <a:r>
              <a:rPr sz="2200" i="1" spc="79" dirty="0">
                <a:solidFill>
                  <a:prstClr val="black"/>
                </a:solidFill>
                <a:latin typeface="Arial"/>
                <a:cs typeface="Arial"/>
              </a:rPr>
              <a:t>−.</a:t>
            </a:r>
            <a:r>
              <a:rPr sz="2200" spc="79" dirty="0">
                <a:solidFill>
                  <a:prstClr val="black"/>
                </a:solidFill>
                <a:latin typeface="Calibri"/>
                <a:cs typeface="Calibri"/>
              </a:rPr>
              <a:t>23</a:t>
            </a:r>
            <a:endParaRPr sz="2200">
              <a:solidFill>
                <a:prstClr val="black"/>
              </a:solidFill>
              <a:latin typeface="Calibri"/>
              <a:cs typeface="Calibri"/>
            </a:endParaRPr>
          </a:p>
          <a:p>
            <a:pPr marL="545031" indent="-226572" defTabSz="1812572" eaLnBrk="1" fontAlgn="auto" hangingPunct="1">
              <a:spcBef>
                <a:spcPts val="1249"/>
              </a:spcBef>
              <a:spcAft>
                <a:spcPts val="0"/>
              </a:spcAft>
              <a:buFontTx/>
              <a:buChar char="–"/>
              <a:tabLst>
                <a:tab pos="546290" algn="l"/>
              </a:tabLst>
            </a:pPr>
            <a:r>
              <a:rPr sz="2200" spc="30" dirty="0">
                <a:solidFill>
                  <a:prstClr val="black"/>
                </a:solidFill>
                <a:latin typeface="Calibri"/>
                <a:cs typeface="Calibri"/>
              </a:rPr>
              <a:t>Total </a:t>
            </a:r>
            <a:r>
              <a:rPr sz="2200" spc="-50" dirty="0">
                <a:solidFill>
                  <a:prstClr val="black"/>
                </a:solidFill>
                <a:latin typeface="Calibri"/>
                <a:cs typeface="Calibri"/>
              </a:rPr>
              <a:t>price </a:t>
            </a:r>
            <a:r>
              <a:rPr sz="2200" spc="-20" dirty="0">
                <a:solidFill>
                  <a:prstClr val="black"/>
                </a:solidFill>
                <a:latin typeface="Calibri"/>
                <a:cs typeface="Calibri"/>
              </a:rPr>
              <a:t>elasticity: </a:t>
            </a:r>
            <a:r>
              <a:rPr sz="2200" i="1" spc="476" dirty="0">
                <a:solidFill>
                  <a:prstClr val="black"/>
                </a:solidFill>
                <a:latin typeface="Arial"/>
                <a:cs typeface="Arial"/>
              </a:rPr>
              <a:t>≈</a:t>
            </a:r>
            <a:r>
              <a:rPr sz="2200" i="1" spc="-20" dirty="0">
                <a:solidFill>
                  <a:prstClr val="black"/>
                </a:solidFill>
                <a:latin typeface="Arial"/>
                <a:cs typeface="Arial"/>
              </a:rPr>
              <a:t> </a:t>
            </a:r>
            <a:r>
              <a:rPr sz="2200" i="1" spc="119" dirty="0">
                <a:solidFill>
                  <a:prstClr val="black"/>
                </a:solidFill>
                <a:latin typeface="Arial"/>
                <a:cs typeface="Arial"/>
              </a:rPr>
              <a:t>−.</a:t>
            </a:r>
            <a:r>
              <a:rPr sz="2200" spc="119" dirty="0">
                <a:solidFill>
                  <a:prstClr val="black"/>
                </a:solidFill>
                <a:latin typeface="Calibri"/>
                <a:cs typeface="Calibri"/>
              </a:rPr>
              <a:t>4</a:t>
            </a:r>
            <a:endParaRPr sz="2200">
              <a:solidFill>
                <a:prstClr val="black"/>
              </a:solidFill>
              <a:latin typeface="Calibri"/>
              <a:cs typeface="Calibri"/>
            </a:endParaRPr>
          </a:p>
        </p:txBody>
      </p:sp>
    </p:spTree>
    <p:extLst>
      <p:ext uri="{BB962C8B-B14F-4D97-AF65-F5344CB8AC3E}">
        <p14:creationId xmlns:p14="http://schemas.microsoft.com/office/powerpoint/2010/main" val="1911338653"/>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4151326" cy="465210"/>
          </a:xfrm>
          <a:prstGeom prst="rect">
            <a:avLst/>
          </a:prstGeom>
        </p:spPr>
        <p:txBody>
          <a:bodyPr vert="horz" wrap="square" lIns="0" tIns="33986" rIns="0" bIns="0" rtlCol="0">
            <a:spAutoFit/>
          </a:bodyPr>
          <a:lstStyle/>
          <a:p>
            <a:pPr marL="25175">
              <a:spcBef>
                <a:spcPts val="268"/>
              </a:spcBef>
            </a:pPr>
            <a:r>
              <a:rPr spc="-30" dirty="0"/>
              <a:t>Did </a:t>
            </a:r>
            <a:r>
              <a:rPr spc="-278" dirty="0"/>
              <a:t>we </a:t>
            </a:r>
            <a:r>
              <a:rPr spc="-198" dirty="0"/>
              <a:t>answer </a:t>
            </a:r>
            <a:r>
              <a:rPr spc="-119" dirty="0"/>
              <a:t>the</a:t>
            </a:r>
            <a:r>
              <a:rPr spc="-30" dirty="0"/>
              <a:t> </a:t>
            </a:r>
            <a:r>
              <a:rPr spc="-149" dirty="0"/>
              <a:t>questions</a:t>
            </a:r>
          </a:p>
        </p:txBody>
      </p:sp>
      <p:sp>
        <p:nvSpPr>
          <p:cNvPr id="3" name="object 3"/>
          <p:cNvSpPr txBox="1"/>
          <p:nvPr/>
        </p:nvSpPr>
        <p:spPr>
          <a:xfrm>
            <a:off x="944904" y="1996265"/>
            <a:ext cx="7506645" cy="2695151"/>
          </a:xfrm>
          <a:prstGeom prst="rect">
            <a:avLst/>
          </a:prstGeom>
        </p:spPr>
        <p:txBody>
          <a:bodyPr vert="horz" wrap="square" lIns="0" tIns="109507" rIns="0" bIns="0" rtlCol="0">
            <a:spAutoFit/>
          </a:bodyPr>
          <a:lstStyle/>
          <a:p>
            <a:pPr marL="25175" defTabSz="1812572" eaLnBrk="1" fontAlgn="auto" hangingPunct="1">
              <a:spcBef>
                <a:spcPts val="860"/>
              </a:spcBef>
              <a:spcAft>
                <a:spcPts val="0"/>
              </a:spcAft>
            </a:pPr>
            <a:r>
              <a:rPr sz="2400" spc="252" baseline="6944" dirty="0">
                <a:solidFill>
                  <a:srgbClr val="3333B2"/>
                </a:solidFill>
                <a:latin typeface="Arial Black"/>
                <a:cs typeface="Arial Black"/>
              </a:rPr>
              <a:t>e </a:t>
            </a:r>
            <a:r>
              <a:rPr sz="2200" spc="20" dirty="0">
                <a:solidFill>
                  <a:prstClr val="black"/>
                </a:solidFill>
                <a:latin typeface="Calibri"/>
                <a:cs typeface="Calibri"/>
              </a:rPr>
              <a:t>Gift </a:t>
            </a:r>
            <a:r>
              <a:rPr sz="2200" spc="30" dirty="0">
                <a:solidFill>
                  <a:prstClr val="black"/>
                </a:solidFill>
                <a:latin typeface="Calibri"/>
                <a:cs typeface="Calibri"/>
              </a:rPr>
              <a:t>Aid </a:t>
            </a:r>
            <a:r>
              <a:rPr sz="2200" spc="-59" dirty="0">
                <a:solidFill>
                  <a:prstClr val="black"/>
                </a:solidFill>
                <a:latin typeface="Calibri"/>
                <a:cs typeface="Calibri"/>
              </a:rPr>
              <a:t>does </a:t>
            </a:r>
            <a:r>
              <a:rPr sz="2200" spc="-30" dirty="0">
                <a:solidFill>
                  <a:prstClr val="black"/>
                </a:solidFill>
                <a:latin typeface="Calibri"/>
                <a:cs typeface="Calibri"/>
              </a:rPr>
              <a:t>what </a:t>
            </a:r>
            <a:r>
              <a:rPr sz="2200" spc="-20" dirty="0">
                <a:solidFill>
                  <a:prstClr val="black"/>
                </a:solidFill>
                <a:latin typeface="Calibri"/>
                <a:cs typeface="Calibri"/>
              </a:rPr>
              <a:t>is </a:t>
            </a:r>
            <a:r>
              <a:rPr sz="2200" spc="-59" dirty="0">
                <a:solidFill>
                  <a:prstClr val="black"/>
                </a:solidFill>
                <a:latin typeface="Calibri"/>
                <a:cs typeface="Calibri"/>
              </a:rPr>
              <a:t>intended </a:t>
            </a:r>
            <a:r>
              <a:rPr sz="2200" spc="-20" dirty="0">
                <a:solidFill>
                  <a:prstClr val="black"/>
                </a:solidFill>
                <a:latin typeface="Calibri"/>
                <a:cs typeface="Calibri"/>
              </a:rPr>
              <a:t>to </a:t>
            </a:r>
            <a:r>
              <a:rPr sz="2200" spc="-69" dirty="0">
                <a:solidFill>
                  <a:prstClr val="black"/>
                </a:solidFill>
                <a:latin typeface="Calibri"/>
                <a:cs typeface="Calibri"/>
              </a:rPr>
              <a:t>do</a:t>
            </a:r>
            <a:endParaRPr sz="2200">
              <a:solidFill>
                <a:prstClr val="black"/>
              </a:solidFill>
              <a:latin typeface="Calibri"/>
              <a:cs typeface="Calibri"/>
            </a:endParaRPr>
          </a:p>
          <a:p>
            <a:pPr marL="318459" marR="10070" indent="-294543" defTabSz="1812572" eaLnBrk="1" fontAlgn="auto" hangingPunct="1">
              <a:lnSpc>
                <a:spcPct val="102600"/>
              </a:lnSpc>
              <a:spcBef>
                <a:spcPts val="595"/>
              </a:spcBef>
              <a:spcAft>
                <a:spcPts val="0"/>
              </a:spcAft>
            </a:pPr>
            <a:r>
              <a:rPr sz="2400" spc="252" baseline="6944" dirty="0">
                <a:solidFill>
                  <a:srgbClr val="3333B2"/>
                </a:solidFill>
                <a:latin typeface="Arial Black"/>
                <a:cs typeface="Arial Black"/>
              </a:rPr>
              <a:t>e </a:t>
            </a:r>
            <a:r>
              <a:rPr sz="2200" spc="10" dirty="0">
                <a:solidFill>
                  <a:prstClr val="black"/>
                </a:solidFill>
                <a:latin typeface="Calibri"/>
                <a:cs typeface="Calibri"/>
              </a:rPr>
              <a:t>Policy </a:t>
            </a:r>
            <a:r>
              <a:rPr sz="2200" spc="-40" dirty="0">
                <a:solidFill>
                  <a:prstClr val="black"/>
                </a:solidFill>
                <a:latin typeface="Calibri"/>
                <a:cs typeface="Calibri"/>
              </a:rPr>
              <a:t>objective </a:t>
            </a:r>
            <a:r>
              <a:rPr sz="2200" spc="-89" dirty="0">
                <a:solidFill>
                  <a:prstClr val="black"/>
                </a:solidFill>
                <a:latin typeface="Calibri"/>
                <a:cs typeface="Calibri"/>
              </a:rPr>
              <a:t>needs </a:t>
            </a:r>
            <a:r>
              <a:rPr sz="2200" spc="-20" dirty="0">
                <a:solidFill>
                  <a:prstClr val="black"/>
                </a:solidFill>
                <a:latin typeface="Calibri"/>
                <a:cs typeface="Calibri"/>
              </a:rPr>
              <a:t>to </a:t>
            </a:r>
            <a:r>
              <a:rPr sz="2200" spc="-59" dirty="0">
                <a:solidFill>
                  <a:prstClr val="black"/>
                </a:solidFill>
                <a:latin typeface="Calibri"/>
                <a:cs typeface="Calibri"/>
              </a:rPr>
              <a:t>be </a:t>
            </a:r>
            <a:r>
              <a:rPr sz="2200" spc="-89" dirty="0">
                <a:solidFill>
                  <a:prstClr val="black"/>
                </a:solidFill>
                <a:latin typeface="Calibri"/>
                <a:cs typeface="Calibri"/>
              </a:rPr>
              <a:t>more </a:t>
            </a:r>
            <a:r>
              <a:rPr sz="2200" spc="-40" dirty="0">
                <a:solidFill>
                  <a:prstClr val="black"/>
                </a:solidFill>
                <a:latin typeface="Calibri"/>
                <a:cs typeface="Calibri"/>
              </a:rPr>
              <a:t>clearly </a:t>
            </a:r>
            <a:r>
              <a:rPr sz="2200" spc="-30" dirty="0">
                <a:solidFill>
                  <a:prstClr val="black"/>
                </a:solidFill>
                <a:latin typeface="Calibri"/>
                <a:cs typeface="Calibri"/>
              </a:rPr>
              <a:t>stated </a:t>
            </a:r>
            <a:r>
              <a:rPr sz="2200" spc="-10" dirty="0">
                <a:solidFill>
                  <a:prstClr val="black"/>
                </a:solidFill>
                <a:latin typeface="Calibri"/>
                <a:cs typeface="Calibri"/>
              </a:rPr>
              <a:t>(create </a:t>
            </a:r>
            <a:r>
              <a:rPr sz="2200" spc="-99" dirty="0">
                <a:solidFill>
                  <a:prstClr val="black"/>
                </a:solidFill>
                <a:latin typeface="Calibri"/>
                <a:cs typeface="Calibri"/>
              </a:rPr>
              <a:t>new  </a:t>
            </a:r>
            <a:r>
              <a:rPr sz="2200" spc="-69" dirty="0">
                <a:solidFill>
                  <a:prstClr val="black"/>
                </a:solidFill>
                <a:latin typeface="Calibri"/>
                <a:cs typeface="Calibri"/>
              </a:rPr>
              <a:t>donors </a:t>
            </a:r>
            <a:r>
              <a:rPr sz="2200" spc="-89" dirty="0">
                <a:solidFill>
                  <a:prstClr val="black"/>
                </a:solidFill>
                <a:latin typeface="Calibri"/>
                <a:cs typeface="Calibri"/>
              </a:rPr>
              <a:t>or more </a:t>
            </a:r>
            <a:r>
              <a:rPr sz="2200" spc="-40" dirty="0">
                <a:solidFill>
                  <a:prstClr val="black"/>
                </a:solidFill>
                <a:latin typeface="Calibri"/>
                <a:cs typeface="Calibri"/>
              </a:rPr>
              <a:t>donations </a:t>
            </a:r>
            <a:r>
              <a:rPr sz="2200" spc="-50" dirty="0">
                <a:solidFill>
                  <a:prstClr val="black"/>
                </a:solidFill>
                <a:latin typeface="Calibri"/>
                <a:cs typeface="Calibri"/>
              </a:rPr>
              <a:t>from </a:t>
            </a:r>
            <a:r>
              <a:rPr sz="2200" spc="-20" dirty="0">
                <a:solidFill>
                  <a:prstClr val="black"/>
                </a:solidFill>
                <a:latin typeface="Calibri"/>
                <a:cs typeface="Calibri"/>
              </a:rPr>
              <a:t>existing </a:t>
            </a:r>
            <a:r>
              <a:rPr sz="2200" spc="-59" dirty="0">
                <a:solidFill>
                  <a:prstClr val="black"/>
                </a:solidFill>
                <a:latin typeface="Calibri"/>
                <a:cs typeface="Calibri"/>
              </a:rPr>
              <a:t>donors; </a:t>
            </a:r>
            <a:r>
              <a:rPr sz="2200" spc="-30" dirty="0">
                <a:solidFill>
                  <a:prstClr val="black"/>
                </a:solidFill>
                <a:latin typeface="Calibri"/>
                <a:cs typeface="Calibri"/>
              </a:rPr>
              <a:t>what </a:t>
            </a:r>
            <a:r>
              <a:rPr sz="2200" spc="-20" dirty="0">
                <a:solidFill>
                  <a:prstClr val="black"/>
                </a:solidFill>
                <a:latin typeface="Calibri"/>
                <a:cs typeface="Calibri"/>
              </a:rPr>
              <a:t>about  </a:t>
            </a:r>
            <a:r>
              <a:rPr sz="2200" spc="-30" dirty="0">
                <a:solidFill>
                  <a:prstClr val="black"/>
                </a:solidFill>
                <a:latin typeface="Calibri"/>
                <a:cs typeface="Calibri"/>
              </a:rPr>
              <a:t>distribution </a:t>
            </a:r>
            <a:r>
              <a:rPr sz="2200" spc="-50" dirty="0">
                <a:solidFill>
                  <a:prstClr val="black"/>
                </a:solidFill>
                <a:latin typeface="Calibri"/>
                <a:cs typeface="Calibri"/>
              </a:rPr>
              <a:t>of </a:t>
            </a:r>
            <a:r>
              <a:rPr sz="2200" spc="-40" dirty="0">
                <a:solidFill>
                  <a:prstClr val="black"/>
                </a:solidFill>
                <a:latin typeface="Calibri"/>
                <a:cs typeface="Calibri"/>
              </a:rPr>
              <a:t>donations </a:t>
            </a:r>
            <a:r>
              <a:rPr sz="2200" spc="-30" dirty="0">
                <a:solidFill>
                  <a:prstClr val="black"/>
                </a:solidFill>
                <a:latin typeface="Calibri"/>
                <a:cs typeface="Calibri"/>
              </a:rPr>
              <a:t>across </a:t>
            </a:r>
            <a:r>
              <a:rPr sz="2200" spc="-20" dirty="0">
                <a:solidFill>
                  <a:prstClr val="black"/>
                </a:solidFill>
                <a:latin typeface="Calibri"/>
                <a:cs typeface="Calibri"/>
              </a:rPr>
              <a:t>charities, </a:t>
            </a:r>
            <a:r>
              <a:rPr sz="2200" spc="-30" dirty="0">
                <a:solidFill>
                  <a:prstClr val="black"/>
                </a:solidFill>
                <a:latin typeface="Calibri"/>
                <a:cs typeface="Calibri"/>
              </a:rPr>
              <a:t>which exhibit </a:t>
            </a:r>
            <a:r>
              <a:rPr sz="2200" spc="-20" dirty="0">
                <a:solidFill>
                  <a:prstClr val="black"/>
                </a:solidFill>
                <a:latin typeface="Calibri"/>
                <a:cs typeface="Calibri"/>
              </a:rPr>
              <a:t>a lot </a:t>
            </a:r>
            <a:r>
              <a:rPr sz="2200" spc="-59" dirty="0">
                <a:solidFill>
                  <a:prstClr val="black"/>
                </a:solidFill>
                <a:latin typeface="Calibri"/>
                <a:cs typeface="Calibri"/>
              </a:rPr>
              <a:t>of  heterogeneity </a:t>
            </a:r>
            <a:r>
              <a:rPr sz="2200" spc="-30" dirty="0">
                <a:solidFill>
                  <a:prstClr val="black"/>
                </a:solidFill>
                <a:latin typeface="Calibri"/>
                <a:cs typeface="Calibri"/>
              </a:rPr>
              <a:t>in what </a:t>
            </a:r>
            <a:r>
              <a:rPr sz="2200" spc="-40" dirty="0">
                <a:solidFill>
                  <a:prstClr val="black"/>
                </a:solidFill>
                <a:latin typeface="Calibri"/>
                <a:cs typeface="Calibri"/>
              </a:rPr>
              <a:t>they</a:t>
            </a:r>
            <a:r>
              <a:rPr sz="2200" spc="89" dirty="0">
                <a:solidFill>
                  <a:prstClr val="black"/>
                </a:solidFill>
                <a:latin typeface="Calibri"/>
                <a:cs typeface="Calibri"/>
              </a:rPr>
              <a:t> </a:t>
            </a:r>
            <a:r>
              <a:rPr sz="2200" dirty="0">
                <a:solidFill>
                  <a:prstClr val="black"/>
                </a:solidFill>
                <a:latin typeface="Calibri"/>
                <a:cs typeface="Calibri"/>
              </a:rPr>
              <a:t>do)</a:t>
            </a:r>
            <a:endParaRPr sz="2200">
              <a:solidFill>
                <a:prstClr val="black"/>
              </a:solidFill>
              <a:latin typeface="Calibri"/>
              <a:cs typeface="Calibri"/>
            </a:endParaRPr>
          </a:p>
          <a:p>
            <a:pPr marL="318459" marR="1156774" indent="-294543" defTabSz="1812572" eaLnBrk="1" fontAlgn="auto" hangingPunct="1">
              <a:lnSpc>
                <a:spcPct val="102699"/>
              </a:lnSpc>
              <a:spcBef>
                <a:spcPts val="585"/>
              </a:spcBef>
              <a:spcAft>
                <a:spcPts val="0"/>
              </a:spcAft>
            </a:pPr>
            <a:r>
              <a:rPr sz="2400" spc="252" baseline="6944" dirty="0">
                <a:solidFill>
                  <a:srgbClr val="3333B2"/>
                </a:solidFill>
                <a:latin typeface="Arial Black"/>
                <a:cs typeface="Arial Black"/>
              </a:rPr>
              <a:t>e </a:t>
            </a:r>
            <a:r>
              <a:rPr sz="2200" spc="40" dirty="0">
                <a:solidFill>
                  <a:prstClr val="black"/>
                </a:solidFill>
                <a:latin typeface="Calibri"/>
                <a:cs typeface="Calibri"/>
              </a:rPr>
              <a:t>On </a:t>
            </a:r>
            <a:r>
              <a:rPr sz="2200" spc="-50" dirty="0">
                <a:solidFill>
                  <a:prstClr val="black"/>
                </a:solidFill>
                <a:latin typeface="Calibri"/>
                <a:cs typeface="Calibri"/>
              </a:rPr>
              <a:t>the </a:t>
            </a:r>
            <a:r>
              <a:rPr sz="2200" spc="-40" dirty="0">
                <a:solidFill>
                  <a:prstClr val="black"/>
                </a:solidFill>
                <a:latin typeface="Calibri"/>
                <a:cs typeface="Calibri"/>
              </a:rPr>
              <a:t>surface </a:t>
            </a:r>
            <a:r>
              <a:rPr sz="2200" spc="-50" dirty="0">
                <a:solidFill>
                  <a:prstClr val="black"/>
                </a:solidFill>
                <a:latin typeface="Calibri"/>
                <a:cs typeface="Calibri"/>
              </a:rPr>
              <a:t>reliefs maybe </a:t>
            </a:r>
            <a:r>
              <a:rPr sz="2200" spc="-40" dirty="0">
                <a:solidFill>
                  <a:prstClr val="black"/>
                </a:solidFill>
                <a:latin typeface="Calibri"/>
                <a:cs typeface="Calibri"/>
              </a:rPr>
              <a:t>not </a:t>
            </a:r>
            <a:r>
              <a:rPr sz="2200" spc="-59" dirty="0">
                <a:solidFill>
                  <a:prstClr val="black"/>
                </a:solidFill>
                <a:latin typeface="Calibri"/>
                <a:cs typeface="Calibri"/>
              </a:rPr>
              <a:t>be </a:t>
            </a:r>
            <a:r>
              <a:rPr sz="2200" spc="-50" dirty="0">
                <a:solidFill>
                  <a:prstClr val="black"/>
                </a:solidFill>
                <a:latin typeface="Calibri"/>
                <a:cs typeface="Calibri"/>
              </a:rPr>
              <a:t>the </a:t>
            </a:r>
            <a:r>
              <a:rPr sz="2200" spc="-30" dirty="0">
                <a:solidFill>
                  <a:prstClr val="black"/>
                </a:solidFill>
                <a:latin typeface="Calibri"/>
                <a:cs typeface="Calibri"/>
              </a:rPr>
              <a:t>best </a:t>
            </a:r>
            <a:r>
              <a:rPr sz="2200" spc="-59" dirty="0">
                <a:solidFill>
                  <a:prstClr val="black"/>
                </a:solidFill>
                <a:latin typeface="Calibri"/>
                <a:cs typeface="Calibri"/>
              </a:rPr>
              <a:t>form of  </a:t>
            </a:r>
            <a:r>
              <a:rPr sz="2200" spc="-40" dirty="0">
                <a:solidFill>
                  <a:prstClr val="black"/>
                </a:solidFill>
                <a:latin typeface="Calibri"/>
                <a:cs typeface="Calibri"/>
              </a:rPr>
              <a:t>instrument </a:t>
            </a:r>
            <a:r>
              <a:rPr sz="2200" spc="-69" dirty="0">
                <a:solidFill>
                  <a:prstClr val="black"/>
                </a:solidFill>
                <a:latin typeface="Calibri"/>
                <a:cs typeface="Calibri"/>
              </a:rPr>
              <a:t>for </a:t>
            </a:r>
            <a:r>
              <a:rPr sz="2200" spc="-30" dirty="0">
                <a:solidFill>
                  <a:prstClr val="black"/>
                </a:solidFill>
                <a:latin typeface="Calibri"/>
                <a:cs typeface="Calibri"/>
              </a:rPr>
              <a:t>increasing </a:t>
            </a:r>
            <a:r>
              <a:rPr sz="2200" spc="-20" dirty="0">
                <a:solidFill>
                  <a:prstClr val="black"/>
                </a:solidFill>
                <a:latin typeface="Calibri"/>
                <a:cs typeface="Calibri"/>
              </a:rPr>
              <a:t>aggregate</a:t>
            </a:r>
            <a:r>
              <a:rPr sz="2200" spc="99" dirty="0">
                <a:solidFill>
                  <a:prstClr val="black"/>
                </a:solidFill>
                <a:latin typeface="Calibri"/>
                <a:cs typeface="Calibri"/>
              </a:rPr>
              <a:t> </a:t>
            </a:r>
            <a:r>
              <a:rPr sz="2200" spc="-40" dirty="0">
                <a:solidFill>
                  <a:prstClr val="black"/>
                </a:solidFill>
                <a:latin typeface="Calibri"/>
                <a:cs typeface="Calibri"/>
              </a:rPr>
              <a:t>donations</a:t>
            </a:r>
            <a:endParaRPr sz="2200">
              <a:solidFill>
                <a:prstClr val="black"/>
              </a:solidFill>
              <a:latin typeface="Calibri"/>
              <a:cs typeface="Calibri"/>
            </a:endParaRPr>
          </a:p>
        </p:txBody>
      </p:sp>
    </p:spTree>
    <p:extLst>
      <p:ext uri="{BB962C8B-B14F-4D97-AF65-F5344CB8AC3E}">
        <p14:creationId xmlns:p14="http://schemas.microsoft.com/office/powerpoint/2010/main" val="2060580959"/>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5" y="147727"/>
            <a:ext cx="1725521" cy="465210"/>
          </a:xfrm>
          <a:prstGeom prst="rect">
            <a:avLst/>
          </a:prstGeom>
        </p:spPr>
        <p:txBody>
          <a:bodyPr vert="horz" wrap="square" lIns="0" tIns="33986" rIns="0" bIns="0" rtlCol="0">
            <a:spAutoFit/>
          </a:bodyPr>
          <a:lstStyle/>
          <a:p>
            <a:pPr marL="25175">
              <a:spcBef>
                <a:spcPts val="268"/>
              </a:spcBef>
            </a:pPr>
            <a:r>
              <a:rPr spc="-50" dirty="0"/>
              <a:t>Optimali</a:t>
            </a:r>
            <a:r>
              <a:rPr spc="-109" dirty="0"/>
              <a:t>t</a:t>
            </a:r>
            <a:r>
              <a:rPr spc="-99" dirty="0"/>
              <a:t>y?</a:t>
            </a:r>
          </a:p>
        </p:txBody>
      </p:sp>
      <p:sp>
        <p:nvSpPr>
          <p:cNvPr id="3" name="object 3"/>
          <p:cNvSpPr txBox="1"/>
          <p:nvPr/>
        </p:nvSpPr>
        <p:spPr>
          <a:xfrm>
            <a:off x="944904" y="1711225"/>
            <a:ext cx="7506645" cy="3613815"/>
          </a:xfrm>
          <a:prstGeom prst="rect">
            <a:avLst/>
          </a:prstGeom>
        </p:spPr>
        <p:txBody>
          <a:bodyPr vert="horz" wrap="square" lIns="0" tIns="13846" rIns="0" bIns="0" rtlCol="0">
            <a:spAutoFit/>
          </a:bodyPr>
          <a:lstStyle/>
          <a:p>
            <a:pPr marL="318459" marR="10070" indent="-294543" algn="just" defTabSz="1812572" eaLnBrk="1" fontAlgn="auto" hangingPunct="1">
              <a:lnSpc>
                <a:spcPct val="102600"/>
              </a:lnSpc>
              <a:spcBef>
                <a:spcPts val="109"/>
              </a:spcBef>
              <a:spcAft>
                <a:spcPts val="0"/>
              </a:spcAft>
            </a:pPr>
            <a:r>
              <a:rPr sz="2400" spc="252" baseline="6944" dirty="0">
                <a:solidFill>
                  <a:srgbClr val="3333B2"/>
                </a:solidFill>
                <a:latin typeface="Arial Black"/>
                <a:cs typeface="Arial Black"/>
              </a:rPr>
              <a:t>e </a:t>
            </a:r>
            <a:r>
              <a:rPr sz="2200" spc="-40" dirty="0">
                <a:solidFill>
                  <a:prstClr val="black"/>
                </a:solidFill>
                <a:latin typeface="Calibri"/>
                <a:cs typeface="Calibri"/>
              </a:rPr>
              <a:t>Developed </a:t>
            </a:r>
            <a:r>
              <a:rPr sz="2200" spc="-99" dirty="0">
                <a:solidFill>
                  <a:prstClr val="black"/>
                </a:solidFill>
                <a:latin typeface="Calibri"/>
                <a:cs typeface="Calibri"/>
              </a:rPr>
              <a:t>new </a:t>
            </a:r>
            <a:r>
              <a:rPr sz="2200" spc="-30" dirty="0">
                <a:solidFill>
                  <a:prstClr val="black"/>
                </a:solidFill>
                <a:latin typeface="Calibri"/>
                <a:cs typeface="Calibri"/>
              </a:rPr>
              <a:t>optimal </a:t>
            </a:r>
            <a:r>
              <a:rPr sz="2200" spc="10" dirty="0">
                <a:solidFill>
                  <a:prstClr val="black"/>
                </a:solidFill>
                <a:latin typeface="Calibri"/>
                <a:cs typeface="Calibri"/>
              </a:rPr>
              <a:t>tax </a:t>
            </a:r>
            <a:r>
              <a:rPr sz="2200" spc="-50" dirty="0">
                <a:solidFill>
                  <a:prstClr val="black"/>
                </a:solidFill>
                <a:latin typeface="Calibri"/>
                <a:cs typeface="Calibri"/>
              </a:rPr>
              <a:t>expenditures </a:t>
            </a:r>
            <a:r>
              <a:rPr sz="2200" spc="-69" dirty="0">
                <a:solidFill>
                  <a:prstClr val="black"/>
                </a:solidFill>
                <a:latin typeface="Calibri"/>
                <a:cs typeface="Calibri"/>
              </a:rPr>
              <a:t>framework </a:t>
            </a:r>
            <a:r>
              <a:rPr sz="2200" dirty="0">
                <a:solidFill>
                  <a:prstClr val="black"/>
                </a:solidFill>
                <a:latin typeface="Calibri"/>
                <a:cs typeface="Calibri"/>
              </a:rPr>
              <a:t>that </a:t>
            </a:r>
            <a:r>
              <a:rPr sz="2200" spc="-50" dirty="0">
                <a:solidFill>
                  <a:prstClr val="black"/>
                </a:solidFill>
                <a:latin typeface="Calibri"/>
                <a:cs typeface="Calibri"/>
              </a:rPr>
              <a:t>allows  </a:t>
            </a:r>
            <a:r>
              <a:rPr sz="2200" spc="-69" dirty="0">
                <a:solidFill>
                  <a:prstClr val="black"/>
                </a:solidFill>
                <a:latin typeface="Calibri"/>
                <a:cs typeface="Calibri"/>
              </a:rPr>
              <a:t>for </a:t>
            </a:r>
            <a:r>
              <a:rPr sz="2200" spc="-40" dirty="0">
                <a:solidFill>
                  <a:prstClr val="black"/>
                </a:solidFill>
                <a:latin typeface="Calibri"/>
                <a:cs typeface="Calibri"/>
              </a:rPr>
              <a:t>extensive-margin </a:t>
            </a:r>
            <a:r>
              <a:rPr sz="2200" spc="-59" dirty="0">
                <a:solidFill>
                  <a:prstClr val="black"/>
                </a:solidFill>
                <a:latin typeface="Calibri"/>
                <a:cs typeface="Calibri"/>
              </a:rPr>
              <a:t>responses </a:t>
            </a:r>
            <a:r>
              <a:rPr sz="2200" spc="-40" dirty="0">
                <a:solidFill>
                  <a:prstClr val="black"/>
                </a:solidFill>
                <a:latin typeface="Calibri"/>
                <a:cs typeface="Calibri"/>
              </a:rPr>
              <a:t>and </a:t>
            </a:r>
            <a:r>
              <a:rPr sz="2200" spc="-69" dirty="0">
                <a:solidFill>
                  <a:prstClr val="black"/>
                </a:solidFill>
                <a:latin typeface="Calibri"/>
                <a:cs typeface="Calibri"/>
              </a:rPr>
              <a:t>for </a:t>
            </a:r>
            <a:r>
              <a:rPr sz="2200" spc="-50" dirty="0">
                <a:solidFill>
                  <a:prstClr val="black"/>
                </a:solidFill>
                <a:latin typeface="Calibri"/>
                <a:cs typeface="Calibri"/>
              </a:rPr>
              <a:t>the government </a:t>
            </a:r>
            <a:r>
              <a:rPr sz="2200" spc="-20" dirty="0">
                <a:solidFill>
                  <a:prstClr val="black"/>
                </a:solidFill>
                <a:latin typeface="Calibri"/>
                <a:cs typeface="Calibri"/>
              </a:rPr>
              <a:t>to </a:t>
            </a:r>
            <a:r>
              <a:rPr sz="2200" spc="-40" dirty="0">
                <a:solidFill>
                  <a:prstClr val="black"/>
                </a:solidFill>
                <a:latin typeface="Calibri"/>
                <a:cs typeface="Calibri"/>
              </a:rPr>
              <a:t>place  </a:t>
            </a:r>
            <a:r>
              <a:rPr sz="2200" spc="-20" dirty="0">
                <a:solidFill>
                  <a:prstClr val="black"/>
                </a:solidFill>
                <a:latin typeface="Calibri"/>
                <a:cs typeface="Calibri"/>
              </a:rPr>
              <a:t>a</a:t>
            </a:r>
            <a:r>
              <a:rPr sz="2200" spc="218" dirty="0">
                <a:solidFill>
                  <a:prstClr val="black"/>
                </a:solidFill>
                <a:latin typeface="Calibri"/>
                <a:cs typeface="Calibri"/>
              </a:rPr>
              <a:t> </a:t>
            </a:r>
            <a:r>
              <a:rPr sz="2200" spc="-59" dirty="0">
                <a:solidFill>
                  <a:prstClr val="black"/>
                </a:solidFill>
                <a:latin typeface="Calibri"/>
                <a:cs typeface="Calibri"/>
              </a:rPr>
              <a:t>different</a:t>
            </a:r>
            <a:r>
              <a:rPr sz="2200" spc="218" dirty="0">
                <a:solidFill>
                  <a:prstClr val="black"/>
                </a:solidFill>
                <a:latin typeface="Calibri"/>
                <a:cs typeface="Calibri"/>
              </a:rPr>
              <a:t> </a:t>
            </a:r>
            <a:r>
              <a:rPr sz="2200" spc="-40" dirty="0">
                <a:solidFill>
                  <a:prstClr val="black"/>
                </a:solidFill>
                <a:latin typeface="Calibri"/>
                <a:cs typeface="Calibri"/>
              </a:rPr>
              <a:t>value</a:t>
            </a:r>
            <a:r>
              <a:rPr sz="2200" spc="226" dirty="0">
                <a:solidFill>
                  <a:prstClr val="black"/>
                </a:solidFill>
                <a:latin typeface="Calibri"/>
                <a:cs typeface="Calibri"/>
              </a:rPr>
              <a:t> </a:t>
            </a:r>
            <a:r>
              <a:rPr sz="2200" spc="-69" dirty="0">
                <a:solidFill>
                  <a:prstClr val="black"/>
                </a:solidFill>
                <a:latin typeface="Calibri"/>
                <a:cs typeface="Calibri"/>
              </a:rPr>
              <a:t>on</a:t>
            </a:r>
            <a:r>
              <a:rPr sz="2200" spc="218" dirty="0">
                <a:solidFill>
                  <a:prstClr val="black"/>
                </a:solidFill>
                <a:latin typeface="Calibri"/>
                <a:cs typeface="Calibri"/>
              </a:rPr>
              <a:t> </a:t>
            </a:r>
            <a:r>
              <a:rPr sz="2200" spc="-40" dirty="0">
                <a:solidFill>
                  <a:prstClr val="black"/>
                </a:solidFill>
                <a:latin typeface="Calibri"/>
                <a:cs typeface="Calibri"/>
              </a:rPr>
              <a:t>private</a:t>
            </a:r>
            <a:r>
              <a:rPr sz="2200" spc="226" dirty="0">
                <a:solidFill>
                  <a:prstClr val="black"/>
                </a:solidFill>
                <a:latin typeface="Calibri"/>
                <a:cs typeface="Calibri"/>
              </a:rPr>
              <a:t> </a:t>
            </a:r>
            <a:r>
              <a:rPr sz="2200" spc="-40" dirty="0">
                <a:solidFill>
                  <a:prstClr val="black"/>
                </a:solidFill>
                <a:latin typeface="Calibri"/>
                <a:cs typeface="Calibri"/>
              </a:rPr>
              <a:t>donations</a:t>
            </a:r>
            <a:r>
              <a:rPr sz="2200" spc="218" dirty="0">
                <a:solidFill>
                  <a:prstClr val="black"/>
                </a:solidFill>
                <a:latin typeface="Calibri"/>
                <a:cs typeface="Calibri"/>
              </a:rPr>
              <a:t> </a:t>
            </a:r>
            <a:r>
              <a:rPr sz="2200" spc="-20" dirty="0">
                <a:solidFill>
                  <a:prstClr val="black"/>
                </a:solidFill>
                <a:latin typeface="Calibri"/>
                <a:cs typeface="Calibri"/>
              </a:rPr>
              <a:t>vs</a:t>
            </a:r>
            <a:r>
              <a:rPr sz="2200" spc="226" dirty="0">
                <a:solidFill>
                  <a:prstClr val="black"/>
                </a:solidFill>
                <a:latin typeface="Calibri"/>
                <a:cs typeface="Calibri"/>
              </a:rPr>
              <a:t> </a:t>
            </a:r>
            <a:r>
              <a:rPr sz="2200" spc="-30" dirty="0">
                <a:solidFill>
                  <a:prstClr val="black"/>
                </a:solidFill>
                <a:latin typeface="Calibri"/>
                <a:cs typeface="Calibri"/>
              </a:rPr>
              <a:t>direct</a:t>
            </a:r>
            <a:r>
              <a:rPr sz="2200" spc="218" dirty="0">
                <a:solidFill>
                  <a:prstClr val="black"/>
                </a:solidFill>
                <a:latin typeface="Calibri"/>
                <a:cs typeface="Calibri"/>
              </a:rPr>
              <a:t> </a:t>
            </a:r>
            <a:r>
              <a:rPr sz="2200" spc="-10" dirty="0">
                <a:solidFill>
                  <a:prstClr val="black"/>
                </a:solidFill>
                <a:latin typeface="Calibri"/>
                <a:cs typeface="Calibri"/>
              </a:rPr>
              <a:t>govt</a:t>
            </a:r>
            <a:r>
              <a:rPr sz="2200" spc="226" dirty="0">
                <a:solidFill>
                  <a:prstClr val="black"/>
                </a:solidFill>
                <a:latin typeface="Calibri"/>
                <a:cs typeface="Calibri"/>
              </a:rPr>
              <a:t> </a:t>
            </a:r>
            <a:r>
              <a:rPr sz="2200" spc="-50" dirty="0">
                <a:solidFill>
                  <a:prstClr val="black"/>
                </a:solidFill>
                <a:latin typeface="Calibri"/>
                <a:cs typeface="Calibri"/>
              </a:rPr>
              <a:t>subsidies</a:t>
            </a:r>
            <a:endParaRPr sz="2200">
              <a:solidFill>
                <a:prstClr val="black"/>
              </a:solidFill>
              <a:latin typeface="Calibri"/>
              <a:cs typeface="Calibri"/>
            </a:endParaRPr>
          </a:p>
          <a:p>
            <a:pPr marL="318459" marR="10070" indent="-294543" defTabSz="1812572" eaLnBrk="1" fontAlgn="auto" hangingPunct="1">
              <a:lnSpc>
                <a:spcPct val="102600"/>
              </a:lnSpc>
              <a:spcBef>
                <a:spcPts val="1772"/>
              </a:spcBef>
              <a:spcAft>
                <a:spcPts val="0"/>
              </a:spcAft>
            </a:pPr>
            <a:r>
              <a:rPr sz="2400" spc="252" baseline="6944" dirty="0">
                <a:solidFill>
                  <a:srgbClr val="3333B2"/>
                </a:solidFill>
                <a:latin typeface="Arial Black"/>
                <a:cs typeface="Arial Black"/>
              </a:rPr>
              <a:t>e </a:t>
            </a:r>
            <a:r>
              <a:rPr sz="2200" spc="10" dirty="0">
                <a:solidFill>
                  <a:prstClr val="black"/>
                </a:solidFill>
                <a:latin typeface="Calibri"/>
                <a:cs typeface="Calibri"/>
              </a:rPr>
              <a:t>Predicts </a:t>
            </a:r>
            <a:r>
              <a:rPr sz="2200" dirty="0">
                <a:solidFill>
                  <a:prstClr val="black"/>
                </a:solidFill>
                <a:latin typeface="Calibri"/>
                <a:cs typeface="Calibri"/>
              </a:rPr>
              <a:t>that </a:t>
            </a:r>
            <a:r>
              <a:rPr sz="2200" spc="-59" dirty="0">
                <a:solidFill>
                  <a:prstClr val="black"/>
                </a:solidFill>
                <a:latin typeface="Calibri"/>
                <a:cs typeface="Calibri"/>
              </a:rPr>
              <a:t>our </a:t>
            </a:r>
            <a:r>
              <a:rPr sz="2200" spc="-50" dirty="0">
                <a:solidFill>
                  <a:prstClr val="black"/>
                </a:solidFill>
                <a:latin typeface="Calibri"/>
                <a:cs typeface="Calibri"/>
              </a:rPr>
              <a:t>overall </a:t>
            </a:r>
            <a:r>
              <a:rPr sz="2200" spc="-20" dirty="0">
                <a:solidFill>
                  <a:prstClr val="black"/>
                </a:solidFill>
                <a:latin typeface="Calibri"/>
                <a:cs typeface="Calibri"/>
              </a:rPr>
              <a:t>elasticity </a:t>
            </a:r>
            <a:r>
              <a:rPr sz="2200" spc="-40" dirty="0">
                <a:solidFill>
                  <a:prstClr val="black"/>
                </a:solidFill>
                <a:latin typeface="Calibri"/>
                <a:cs typeface="Calibri"/>
              </a:rPr>
              <a:t>estimates </a:t>
            </a:r>
            <a:r>
              <a:rPr sz="2200" spc="-79" dirty="0">
                <a:solidFill>
                  <a:prstClr val="black"/>
                </a:solidFill>
                <a:latin typeface="Calibri"/>
                <a:cs typeface="Calibri"/>
              </a:rPr>
              <a:t>are </a:t>
            </a:r>
            <a:r>
              <a:rPr sz="2200" spc="-40" dirty="0">
                <a:solidFill>
                  <a:prstClr val="black"/>
                </a:solidFill>
                <a:latin typeface="Calibri"/>
                <a:cs typeface="Calibri"/>
              </a:rPr>
              <a:t>only consistent  </a:t>
            </a:r>
            <a:r>
              <a:rPr sz="2200" spc="-30" dirty="0">
                <a:solidFill>
                  <a:prstClr val="black"/>
                </a:solidFill>
                <a:latin typeface="Calibri"/>
                <a:cs typeface="Calibri"/>
              </a:rPr>
              <a:t>with </a:t>
            </a:r>
            <a:r>
              <a:rPr sz="2200" spc="-50" dirty="0">
                <a:solidFill>
                  <a:prstClr val="black"/>
                </a:solidFill>
                <a:latin typeface="Calibri"/>
                <a:cs typeface="Calibri"/>
              </a:rPr>
              <a:t>the </a:t>
            </a:r>
            <a:r>
              <a:rPr sz="2200" spc="-40" dirty="0">
                <a:solidFill>
                  <a:prstClr val="black"/>
                </a:solidFill>
                <a:latin typeface="Calibri"/>
                <a:cs typeface="Calibri"/>
              </a:rPr>
              <a:t>current subsidy </a:t>
            </a:r>
            <a:r>
              <a:rPr sz="2200" spc="-30" dirty="0">
                <a:solidFill>
                  <a:prstClr val="black"/>
                </a:solidFill>
                <a:latin typeface="Calibri"/>
                <a:cs typeface="Calibri"/>
              </a:rPr>
              <a:t>being optimal </a:t>
            </a:r>
            <a:r>
              <a:rPr sz="2200" spc="-10" dirty="0">
                <a:solidFill>
                  <a:prstClr val="black"/>
                </a:solidFill>
                <a:latin typeface="Calibri"/>
                <a:cs typeface="Calibri"/>
              </a:rPr>
              <a:t>if </a:t>
            </a:r>
            <a:r>
              <a:rPr sz="2200" spc="-50" dirty="0">
                <a:solidFill>
                  <a:prstClr val="black"/>
                </a:solidFill>
                <a:latin typeface="Calibri"/>
                <a:cs typeface="Calibri"/>
              </a:rPr>
              <a:t>the </a:t>
            </a:r>
            <a:r>
              <a:rPr sz="2200" spc="-10" dirty="0">
                <a:solidFill>
                  <a:prstClr val="black"/>
                </a:solidFill>
                <a:latin typeface="Calibri"/>
                <a:cs typeface="Calibri"/>
              </a:rPr>
              <a:t>govt </a:t>
            </a:r>
            <a:r>
              <a:rPr sz="2200" spc="-40" dirty="0">
                <a:solidFill>
                  <a:prstClr val="black"/>
                </a:solidFill>
                <a:latin typeface="Calibri"/>
                <a:cs typeface="Calibri"/>
              </a:rPr>
              <a:t>values </a:t>
            </a:r>
            <a:r>
              <a:rPr sz="2200" spc="-59" dirty="0">
                <a:solidFill>
                  <a:prstClr val="black"/>
                </a:solidFill>
                <a:latin typeface="Calibri"/>
                <a:cs typeface="Calibri"/>
              </a:rPr>
              <a:t>the  warm-glow </a:t>
            </a:r>
            <a:r>
              <a:rPr sz="2200" dirty="0">
                <a:solidFill>
                  <a:prstClr val="black"/>
                </a:solidFill>
                <a:latin typeface="Calibri"/>
                <a:cs typeface="Calibri"/>
              </a:rPr>
              <a:t>that </a:t>
            </a:r>
            <a:r>
              <a:rPr sz="2200" spc="-50" dirty="0">
                <a:solidFill>
                  <a:prstClr val="black"/>
                </a:solidFill>
                <a:latin typeface="Calibri"/>
                <a:cs typeface="Calibri"/>
              </a:rPr>
              <a:t>taxpayers </a:t>
            </a:r>
            <a:r>
              <a:rPr sz="2200" spc="-59" dirty="0">
                <a:solidFill>
                  <a:prstClr val="black"/>
                </a:solidFill>
                <a:latin typeface="Calibri"/>
                <a:cs typeface="Calibri"/>
              </a:rPr>
              <a:t>experience </a:t>
            </a:r>
            <a:r>
              <a:rPr sz="2200" spc="-79" dirty="0">
                <a:solidFill>
                  <a:prstClr val="black"/>
                </a:solidFill>
                <a:latin typeface="Calibri"/>
                <a:cs typeface="Calibri"/>
              </a:rPr>
              <a:t>when </a:t>
            </a:r>
            <a:r>
              <a:rPr sz="2200" spc="-40" dirty="0">
                <a:solidFill>
                  <a:prstClr val="black"/>
                </a:solidFill>
                <a:latin typeface="Calibri"/>
                <a:cs typeface="Calibri"/>
              </a:rPr>
              <a:t>they</a:t>
            </a:r>
            <a:r>
              <a:rPr sz="2200" spc="-159" dirty="0">
                <a:solidFill>
                  <a:prstClr val="black"/>
                </a:solidFill>
                <a:latin typeface="Calibri"/>
                <a:cs typeface="Calibri"/>
              </a:rPr>
              <a:t> </a:t>
            </a:r>
            <a:r>
              <a:rPr sz="2200" spc="-59" dirty="0">
                <a:solidFill>
                  <a:prstClr val="black"/>
                </a:solidFill>
                <a:latin typeface="Calibri"/>
                <a:cs typeface="Calibri"/>
              </a:rPr>
              <a:t>donate</a:t>
            </a:r>
            <a:endParaRPr sz="2200">
              <a:solidFill>
                <a:prstClr val="black"/>
              </a:solidFill>
              <a:latin typeface="Calibri"/>
              <a:cs typeface="Calibri"/>
            </a:endParaRPr>
          </a:p>
          <a:p>
            <a:pPr marL="318459" marR="10070" indent="-294543" defTabSz="1812572" eaLnBrk="1" fontAlgn="auto" hangingPunct="1">
              <a:lnSpc>
                <a:spcPct val="102600"/>
              </a:lnSpc>
              <a:spcBef>
                <a:spcPts val="1784"/>
              </a:spcBef>
              <a:spcAft>
                <a:spcPts val="0"/>
              </a:spcAft>
            </a:pPr>
            <a:r>
              <a:rPr sz="2400" spc="252" baseline="6944" dirty="0">
                <a:solidFill>
                  <a:srgbClr val="3333B2"/>
                </a:solidFill>
                <a:latin typeface="Arial Black"/>
                <a:cs typeface="Arial Black"/>
              </a:rPr>
              <a:t>e </a:t>
            </a:r>
            <a:r>
              <a:rPr sz="2200" spc="-59" dirty="0">
                <a:solidFill>
                  <a:prstClr val="black"/>
                </a:solidFill>
                <a:latin typeface="Calibri"/>
                <a:cs typeface="Calibri"/>
              </a:rPr>
              <a:t>Need </a:t>
            </a:r>
            <a:r>
              <a:rPr sz="2200" spc="-20" dirty="0">
                <a:solidFill>
                  <a:prstClr val="black"/>
                </a:solidFill>
                <a:latin typeface="Calibri"/>
                <a:cs typeface="Calibri"/>
              </a:rPr>
              <a:t>to </a:t>
            </a:r>
            <a:r>
              <a:rPr sz="2200" spc="-50" dirty="0">
                <a:solidFill>
                  <a:prstClr val="black"/>
                </a:solidFill>
                <a:latin typeface="Calibri"/>
                <a:cs typeface="Calibri"/>
              </a:rPr>
              <a:t>understand </a:t>
            </a:r>
            <a:r>
              <a:rPr sz="2200" spc="-40" dirty="0">
                <a:solidFill>
                  <a:prstClr val="black"/>
                </a:solidFill>
                <a:latin typeface="Calibri"/>
                <a:cs typeface="Calibri"/>
              </a:rPr>
              <a:t>incentives </a:t>
            </a:r>
            <a:r>
              <a:rPr sz="2200" spc="-50" dirty="0">
                <a:solidFill>
                  <a:prstClr val="black"/>
                </a:solidFill>
                <a:latin typeface="Calibri"/>
                <a:cs typeface="Calibri"/>
              </a:rPr>
              <a:t>of </a:t>
            </a:r>
            <a:r>
              <a:rPr sz="2200" spc="20" dirty="0">
                <a:solidFill>
                  <a:prstClr val="black"/>
                </a:solidFill>
                <a:latin typeface="Calibri"/>
                <a:cs typeface="Calibri"/>
              </a:rPr>
              <a:t>Gift </a:t>
            </a:r>
            <a:r>
              <a:rPr sz="2200" spc="30" dirty="0">
                <a:solidFill>
                  <a:prstClr val="black"/>
                </a:solidFill>
                <a:latin typeface="Calibri"/>
                <a:cs typeface="Calibri"/>
              </a:rPr>
              <a:t>Aid </a:t>
            </a:r>
            <a:r>
              <a:rPr sz="2200" spc="-69" dirty="0">
                <a:solidFill>
                  <a:prstClr val="black"/>
                </a:solidFill>
                <a:latin typeface="Calibri"/>
                <a:cs typeface="Calibri"/>
              </a:rPr>
              <a:t>for </a:t>
            </a:r>
            <a:r>
              <a:rPr sz="2200" dirty="0">
                <a:solidFill>
                  <a:prstClr val="black"/>
                </a:solidFill>
                <a:latin typeface="Calibri"/>
                <a:cs typeface="Calibri"/>
              </a:rPr>
              <a:t>all </a:t>
            </a:r>
            <a:r>
              <a:rPr sz="2200" spc="-40" dirty="0">
                <a:solidFill>
                  <a:prstClr val="black"/>
                </a:solidFill>
                <a:latin typeface="Calibri"/>
                <a:cs typeface="Calibri"/>
              </a:rPr>
              <a:t>taxpayers, not  </a:t>
            </a:r>
            <a:r>
              <a:rPr sz="2200" dirty="0">
                <a:solidFill>
                  <a:prstClr val="black"/>
                </a:solidFill>
                <a:latin typeface="Calibri"/>
                <a:cs typeface="Calibri"/>
              </a:rPr>
              <a:t>just </a:t>
            </a:r>
            <a:r>
              <a:rPr sz="2200" spc="-50" dirty="0">
                <a:solidFill>
                  <a:prstClr val="black"/>
                </a:solidFill>
                <a:latin typeface="Calibri"/>
                <a:cs typeface="Calibri"/>
              </a:rPr>
              <a:t>self-assessment. </a:t>
            </a:r>
            <a:r>
              <a:rPr sz="2200" spc="40" dirty="0">
                <a:solidFill>
                  <a:prstClr val="black"/>
                </a:solidFill>
                <a:latin typeface="Calibri"/>
                <a:cs typeface="Calibri"/>
              </a:rPr>
              <a:t>Can </a:t>
            </a:r>
            <a:r>
              <a:rPr sz="2200" spc="-30" dirty="0">
                <a:solidFill>
                  <a:prstClr val="black"/>
                </a:solidFill>
                <a:latin typeface="Calibri"/>
                <a:cs typeface="Calibri"/>
              </a:rPr>
              <a:t>obtain </a:t>
            </a:r>
            <a:r>
              <a:rPr sz="2200" spc="-20" dirty="0">
                <a:solidFill>
                  <a:prstClr val="black"/>
                </a:solidFill>
                <a:latin typeface="Calibri"/>
                <a:cs typeface="Calibri"/>
              </a:rPr>
              <a:t>this </a:t>
            </a:r>
            <a:r>
              <a:rPr sz="2200" spc="-10" dirty="0">
                <a:solidFill>
                  <a:prstClr val="black"/>
                </a:solidFill>
                <a:latin typeface="Calibri"/>
                <a:cs typeface="Calibri"/>
              </a:rPr>
              <a:t>if </a:t>
            </a:r>
            <a:r>
              <a:rPr sz="2200" spc="-149" dirty="0">
                <a:solidFill>
                  <a:prstClr val="black"/>
                </a:solidFill>
                <a:latin typeface="Calibri"/>
                <a:cs typeface="Calibri"/>
              </a:rPr>
              <a:t>we </a:t>
            </a:r>
            <a:r>
              <a:rPr sz="2200" spc="-50" dirty="0">
                <a:solidFill>
                  <a:prstClr val="black"/>
                </a:solidFill>
                <a:latin typeface="Calibri"/>
                <a:cs typeface="Calibri"/>
              </a:rPr>
              <a:t>combine </a:t>
            </a:r>
            <a:r>
              <a:rPr sz="2200" spc="-69" dirty="0">
                <a:solidFill>
                  <a:prstClr val="black"/>
                </a:solidFill>
                <a:latin typeface="Calibri"/>
                <a:cs typeface="Calibri"/>
              </a:rPr>
              <a:t>evidence  </a:t>
            </a:r>
            <a:r>
              <a:rPr sz="2200" spc="-50" dirty="0">
                <a:solidFill>
                  <a:prstClr val="black"/>
                </a:solidFill>
                <a:latin typeface="Calibri"/>
                <a:cs typeface="Calibri"/>
              </a:rPr>
              <a:t>from </a:t>
            </a:r>
            <a:r>
              <a:rPr sz="2200" spc="20" dirty="0">
                <a:solidFill>
                  <a:prstClr val="black"/>
                </a:solidFill>
                <a:latin typeface="Calibri"/>
                <a:cs typeface="Calibri"/>
              </a:rPr>
              <a:t>Gift </a:t>
            </a:r>
            <a:r>
              <a:rPr sz="2200" spc="30" dirty="0">
                <a:solidFill>
                  <a:prstClr val="black"/>
                </a:solidFill>
                <a:latin typeface="Calibri"/>
                <a:cs typeface="Calibri"/>
              </a:rPr>
              <a:t>Aid </a:t>
            </a:r>
            <a:r>
              <a:rPr sz="2200" spc="-20" dirty="0">
                <a:solidFill>
                  <a:prstClr val="black"/>
                </a:solidFill>
                <a:latin typeface="Calibri"/>
                <a:cs typeface="Calibri"/>
              </a:rPr>
              <a:t>Declarations </a:t>
            </a:r>
            <a:r>
              <a:rPr sz="2200" spc="-40" dirty="0">
                <a:solidFill>
                  <a:prstClr val="black"/>
                </a:solidFill>
                <a:latin typeface="Calibri"/>
                <a:cs typeface="Calibri"/>
              </a:rPr>
              <a:t>and </a:t>
            </a:r>
            <a:r>
              <a:rPr sz="2200" spc="-50" dirty="0">
                <a:solidFill>
                  <a:prstClr val="black"/>
                </a:solidFill>
                <a:latin typeface="Calibri"/>
                <a:cs typeface="Calibri"/>
              </a:rPr>
              <a:t>self-assessment </a:t>
            </a:r>
            <a:r>
              <a:rPr sz="2200" spc="10" dirty="0">
                <a:solidFill>
                  <a:prstClr val="black"/>
                </a:solidFill>
                <a:latin typeface="Calibri"/>
                <a:cs typeface="Calibri"/>
              </a:rPr>
              <a:t>tax</a:t>
            </a:r>
            <a:r>
              <a:rPr sz="2200" spc="-129" dirty="0">
                <a:solidFill>
                  <a:prstClr val="black"/>
                </a:solidFill>
                <a:latin typeface="Calibri"/>
                <a:cs typeface="Calibri"/>
              </a:rPr>
              <a:t> </a:t>
            </a:r>
            <a:r>
              <a:rPr sz="2200" spc="-40" dirty="0">
                <a:solidFill>
                  <a:prstClr val="black"/>
                </a:solidFill>
                <a:latin typeface="Calibri"/>
                <a:cs typeface="Calibri"/>
              </a:rPr>
              <a:t>returns</a:t>
            </a:r>
            <a:endParaRPr sz="2200">
              <a:solidFill>
                <a:prstClr val="black"/>
              </a:solidFill>
              <a:latin typeface="Calibri"/>
              <a:cs typeface="Calibri"/>
            </a:endParaRPr>
          </a:p>
        </p:txBody>
      </p:sp>
    </p:spTree>
    <p:extLst>
      <p:ext uri="{BB962C8B-B14F-4D97-AF65-F5344CB8AC3E}">
        <p14:creationId xmlns:p14="http://schemas.microsoft.com/office/powerpoint/2010/main" val="983001069"/>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2512711" cy="465210"/>
          </a:xfrm>
          <a:prstGeom prst="rect">
            <a:avLst/>
          </a:prstGeom>
        </p:spPr>
        <p:txBody>
          <a:bodyPr vert="horz" wrap="square" lIns="0" tIns="33986" rIns="0" bIns="0" rtlCol="0">
            <a:spAutoFit/>
          </a:bodyPr>
          <a:lstStyle/>
          <a:p>
            <a:pPr marL="25175">
              <a:spcBef>
                <a:spcPts val="268"/>
              </a:spcBef>
            </a:pPr>
            <a:r>
              <a:rPr spc="-59" dirty="0"/>
              <a:t>Data</a:t>
            </a:r>
            <a:r>
              <a:rPr spc="-109" dirty="0"/>
              <a:t> </a:t>
            </a:r>
            <a:r>
              <a:rPr spc="-119" dirty="0"/>
              <a:t>descriptives</a:t>
            </a:r>
          </a:p>
        </p:txBody>
      </p:sp>
      <p:sp>
        <p:nvSpPr>
          <p:cNvPr id="3" name="object 3"/>
          <p:cNvSpPr txBox="1"/>
          <p:nvPr/>
        </p:nvSpPr>
        <p:spPr>
          <a:xfrm>
            <a:off x="1940265" y="920314"/>
            <a:ext cx="5259689" cy="331931"/>
          </a:xfrm>
          <a:prstGeom prst="rect">
            <a:avLst/>
          </a:prstGeom>
        </p:spPr>
        <p:txBody>
          <a:bodyPr vert="horz" wrap="square" lIns="0" tIns="23916" rIns="0" bIns="0" rtlCol="0">
            <a:spAutoFit/>
          </a:bodyPr>
          <a:lstStyle/>
          <a:p>
            <a:pPr marL="25175" defTabSz="1812572" eaLnBrk="1" fontAlgn="auto" hangingPunct="1">
              <a:spcBef>
                <a:spcPts val="188"/>
              </a:spcBef>
              <a:spcAft>
                <a:spcPts val="0"/>
              </a:spcAft>
            </a:pPr>
            <a:r>
              <a:rPr sz="2000" spc="20" dirty="0">
                <a:solidFill>
                  <a:srgbClr val="3333B2"/>
                </a:solidFill>
                <a:latin typeface="Calibri"/>
                <a:cs typeface="Calibri"/>
              </a:rPr>
              <a:t>Figure: </a:t>
            </a:r>
            <a:r>
              <a:rPr sz="2000" spc="10" dirty="0">
                <a:solidFill>
                  <a:prstClr val="black"/>
                </a:solidFill>
                <a:latin typeface="Calibri"/>
                <a:cs typeface="Calibri"/>
              </a:rPr>
              <a:t>Fraction </a:t>
            </a:r>
            <a:r>
              <a:rPr sz="2000" spc="-40" dirty="0">
                <a:solidFill>
                  <a:prstClr val="black"/>
                </a:solidFill>
                <a:latin typeface="Calibri"/>
                <a:cs typeface="Calibri"/>
              </a:rPr>
              <a:t>of </a:t>
            </a:r>
            <a:r>
              <a:rPr sz="2000" spc="-10" dirty="0">
                <a:solidFill>
                  <a:prstClr val="black"/>
                </a:solidFill>
                <a:latin typeface="Calibri"/>
                <a:cs typeface="Calibri"/>
              </a:rPr>
              <a:t>Donors </a:t>
            </a:r>
            <a:r>
              <a:rPr sz="2000" spc="-40" dirty="0">
                <a:solidFill>
                  <a:prstClr val="black"/>
                </a:solidFill>
                <a:latin typeface="Calibri"/>
                <a:cs typeface="Calibri"/>
              </a:rPr>
              <a:t>by </a:t>
            </a:r>
            <a:r>
              <a:rPr sz="2000" spc="-30" dirty="0">
                <a:solidFill>
                  <a:prstClr val="black"/>
                </a:solidFill>
                <a:latin typeface="Calibri"/>
                <a:cs typeface="Calibri"/>
              </a:rPr>
              <a:t>Income </a:t>
            </a:r>
            <a:r>
              <a:rPr sz="2000" spc="-20" dirty="0">
                <a:solidFill>
                  <a:prstClr val="black"/>
                </a:solidFill>
                <a:latin typeface="Calibri"/>
                <a:cs typeface="Calibri"/>
              </a:rPr>
              <a:t>and</a:t>
            </a:r>
            <a:r>
              <a:rPr sz="2000" spc="-178" dirty="0">
                <a:solidFill>
                  <a:prstClr val="black"/>
                </a:solidFill>
                <a:latin typeface="Calibri"/>
                <a:cs typeface="Calibri"/>
              </a:rPr>
              <a:t> </a:t>
            </a:r>
            <a:r>
              <a:rPr sz="2000" spc="-50" dirty="0">
                <a:solidFill>
                  <a:prstClr val="black"/>
                </a:solidFill>
                <a:latin typeface="Calibri"/>
                <a:cs typeface="Calibri"/>
              </a:rPr>
              <a:t>Gender</a:t>
            </a:r>
            <a:endParaRPr sz="2000">
              <a:solidFill>
                <a:prstClr val="black"/>
              </a:solidFill>
              <a:latin typeface="Calibri"/>
              <a:cs typeface="Calibri"/>
            </a:endParaRPr>
          </a:p>
        </p:txBody>
      </p:sp>
      <p:sp>
        <p:nvSpPr>
          <p:cNvPr id="4" name="object 4"/>
          <p:cNvSpPr/>
          <p:nvPr/>
        </p:nvSpPr>
        <p:spPr>
          <a:xfrm>
            <a:off x="2009111" y="1701391"/>
            <a:ext cx="5591500" cy="3245025"/>
          </a:xfrm>
          <a:prstGeom prst="rect">
            <a:avLst/>
          </a:prstGeom>
          <a:blipFill>
            <a:blip r:embed="rId2" cstate="print"/>
            <a:stretch>
              <a:fillRect/>
            </a:stretch>
          </a:blip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 name="object 5"/>
          <p:cNvSpPr/>
          <p:nvPr/>
        </p:nvSpPr>
        <p:spPr>
          <a:xfrm>
            <a:off x="2009111" y="1606291"/>
            <a:ext cx="0" cy="3435292"/>
          </a:xfrm>
          <a:custGeom>
            <a:avLst/>
            <a:gdLst/>
            <a:ahLst/>
            <a:cxnLst/>
            <a:rect l="l" t="t" r="r" b="b"/>
            <a:pathLst>
              <a:path h="1733550">
                <a:moveTo>
                  <a:pt x="0" y="1733514"/>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 name="object 6"/>
          <p:cNvSpPr/>
          <p:nvPr/>
        </p:nvSpPr>
        <p:spPr>
          <a:xfrm>
            <a:off x="1944671" y="4939458"/>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 name="object 7"/>
          <p:cNvSpPr txBox="1"/>
          <p:nvPr/>
        </p:nvSpPr>
        <p:spPr>
          <a:xfrm>
            <a:off x="1692945" y="4869492"/>
            <a:ext cx="184666" cy="140935"/>
          </a:xfrm>
          <a:prstGeom prst="rect">
            <a:avLst/>
          </a:prstGeom>
        </p:spPr>
        <p:txBody>
          <a:bodyPr vert="vert270" wrap="square" lIns="0" tIns="20139" rIns="0" bIns="0" rtlCol="0">
            <a:spAutoFit/>
          </a:bodyPr>
          <a:lstStyle/>
          <a:p>
            <a:pPr marL="25175" defTabSz="1812572" eaLnBrk="1" fontAlgn="auto" hangingPunct="1">
              <a:spcBef>
                <a:spcPts val="159"/>
              </a:spcBef>
              <a:spcAft>
                <a:spcPts val="0"/>
              </a:spcAft>
            </a:pPr>
            <a:r>
              <a:rPr sz="1200" dirty="0">
                <a:solidFill>
                  <a:prstClr val="black"/>
                </a:solidFill>
                <a:latin typeface="Arial"/>
                <a:cs typeface="Arial"/>
              </a:rPr>
              <a:t>0</a:t>
            </a:r>
            <a:endParaRPr sz="1200">
              <a:solidFill>
                <a:prstClr val="black"/>
              </a:solidFill>
              <a:latin typeface="Arial"/>
              <a:cs typeface="Arial"/>
            </a:endParaRPr>
          </a:p>
        </p:txBody>
      </p:sp>
      <p:sp>
        <p:nvSpPr>
          <p:cNvPr id="8" name="object 8"/>
          <p:cNvSpPr/>
          <p:nvPr/>
        </p:nvSpPr>
        <p:spPr>
          <a:xfrm>
            <a:off x="1944671" y="4478013"/>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 name="object 9"/>
          <p:cNvSpPr/>
          <p:nvPr/>
        </p:nvSpPr>
        <p:spPr>
          <a:xfrm>
            <a:off x="1944671" y="4016369"/>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 name="object 10"/>
          <p:cNvSpPr/>
          <p:nvPr/>
        </p:nvSpPr>
        <p:spPr>
          <a:xfrm>
            <a:off x="1944671" y="3554724"/>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1" name="object 11"/>
          <p:cNvSpPr/>
          <p:nvPr/>
        </p:nvSpPr>
        <p:spPr>
          <a:xfrm>
            <a:off x="1944671" y="3093080"/>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 name="object 12"/>
          <p:cNvSpPr/>
          <p:nvPr/>
        </p:nvSpPr>
        <p:spPr>
          <a:xfrm>
            <a:off x="1944671" y="2631437"/>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3" name="object 13"/>
          <p:cNvSpPr/>
          <p:nvPr/>
        </p:nvSpPr>
        <p:spPr>
          <a:xfrm>
            <a:off x="1944671" y="2169793"/>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 name="object 14"/>
          <p:cNvSpPr/>
          <p:nvPr/>
        </p:nvSpPr>
        <p:spPr>
          <a:xfrm>
            <a:off x="1944671" y="1708348"/>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5" name="object 15"/>
          <p:cNvSpPr txBox="1"/>
          <p:nvPr/>
        </p:nvSpPr>
        <p:spPr>
          <a:xfrm>
            <a:off x="1515576" y="1571142"/>
            <a:ext cx="359073" cy="3045204"/>
          </a:xfrm>
          <a:prstGeom prst="rect">
            <a:avLst/>
          </a:prstGeom>
        </p:spPr>
        <p:txBody>
          <a:bodyPr vert="vert270" wrap="square" lIns="0" tIns="20139" rIns="0" bIns="0" rtlCol="0">
            <a:spAutoFit/>
          </a:bodyPr>
          <a:lstStyle/>
          <a:p>
            <a:pPr marL="561393" defTabSz="1812572" eaLnBrk="1" fontAlgn="auto" hangingPunct="1">
              <a:lnSpc>
                <a:spcPts val="1408"/>
              </a:lnSpc>
              <a:spcBef>
                <a:spcPts val="159"/>
              </a:spcBef>
              <a:spcAft>
                <a:spcPts val="0"/>
              </a:spcAft>
            </a:pPr>
            <a:r>
              <a:rPr sz="1200" spc="30" dirty="0">
                <a:solidFill>
                  <a:prstClr val="black"/>
                </a:solidFill>
                <a:latin typeface="Arial"/>
                <a:cs typeface="Arial"/>
              </a:rPr>
              <a:t>Proportion </a:t>
            </a:r>
            <a:r>
              <a:rPr sz="1200" spc="20" dirty="0">
                <a:solidFill>
                  <a:prstClr val="black"/>
                </a:solidFill>
                <a:latin typeface="Arial"/>
                <a:cs typeface="Arial"/>
              </a:rPr>
              <a:t>of</a:t>
            </a:r>
            <a:r>
              <a:rPr sz="1200" dirty="0">
                <a:solidFill>
                  <a:prstClr val="black"/>
                </a:solidFill>
                <a:latin typeface="Arial"/>
                <a:cs typeface="Arial"/>
              </a:rPr>
              <a:t> </a:t>
            </a:r>
            <a:r>
              <a:rPr sz="1200" spc="30" dirty="0">
                <a:solidFill>
                  <a:prstClr val="black"/>
                </a:solidFill>
                <a:latin typeface="Arial"/>
                <a:cs typeface="Arial"/>
              </a:rPr>
              <a:t>donors</a:t>
            </a:r>
            <a:endParaRPr sz="1200">
              <a:solidFill>
                <a:prstClr val="black"/>
              </a:solidFill>
              <a:latin typeface="Arial"/>
              <a:cs typeface="Arial"/>
            </a:endParaRPr>
          </a:p>
          <a:p>
            <a:pPr marL="25175" defTabSz="1812572" eaLnBrk="1" fontAlgn="auto" hangingPunct="1">
              <a:lnSpc>
                <a:spcPts val="1408"/>
              </a:lnSpc>
              <a:spcBef>
                <a:spcPts val="0"/>
              </a:spcBef>
              <a:spcAft>
                <a:spcPts val="0"/>
              </a:spcAft>
              <a:tabLst>
                <a:tab pos="531184" algn="l"/>
                <a:tab pos="947824" algn="l"/>
                <a:tab pos="1455092" algn="l"/>
                <a:tab pos="1871731" algn="l"/>
                <a:tab pos="2377742" algn="l"/>
                <a:tab pos="2794382" algn="l"/>
              </a:tabLst>
            </a:pPr>
            <a:r>
              <a:rPr sz="1200" dirty="0">
                <a:solidFill>
                  <a:prstClr val="black"/>
                </a:solidFill>
                <a:latin typeface="Arial"/>
                <a:cs typeface="Arial"/>
              </a:rPr>
              <a:t>.05	.1	.15	.2	.25	.3	.35</a:t>
            </a:r>
            <a:endParaRPr sz="1200">
              <a:solidFill>
                <a:prstClr val="black"/>
              </a:solidFill>
              <a:latin typeface="Arial"/>
              <a:cs typeface="Arial"/>
            </a:endParaRPr>
          </a:p>
        </p:txBody>
      </p:sp>
      <p:sp>
        <p:nvSpPr>
          <p:cNvPr id="16" name="object 16"/>
          <p:cNvSpPr/>
          <p:nvPr/>
        </p:nvSpPr>
        <p:spPr>
          <a:xfrm>
            <a:off x="2009112" y="5041513"/>
            <a:ext cx="5592198" cy="0"/>
          </a:xfrm>
          <a:custGeom>
            <a:avLst/>
            <a:gdLst/>
            <a:ahLst/>
            <a:cxnLst/>
            <a:rect l="l" t="t" r="r" b="b"/>
            <a:pathLst>
              <a:path w="2819400">
                <a:moveTo>
                  <a:pt x="0" y="0"/>
                </a:moveTo>
                <a:lnTo>
                  <a:pt x="2819048"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7" name="object 17"/>
          <p:cNvSpPr/>
          <p:nvPr/>
        </p:nvSpPr>
        <p:spPr>
          <a:xfrm>
            <a:off x="2111262"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8" name="object 18"/>
          <p:cNvSpPr txBox="1"/>
          <p:nvPr/>
        </p:nvSpPr>
        <p:spPr>
          <a:xfrm>
            <a:off x="2041256" y="5064786"/>
            <a:ext cx="141064" cy="220261"/>
          </a:xfrm>
          <a:prstGeom prst="rect">
            <a:avLst/>
          </a:prstGeom>
        </p:spPr>
        <p:txBody>
          <a:bodyPr vert="horz" wrap="square" lIns="0" tIns="35245" rIns="0" bIns="0" rtlCol="0">
            <a:spAutoFit/>
          </a:bodyPr>
          <a:lstStyle/>
          <a:p>
            <a:pPr marL="25175" defTabSz="1812572" eaLnBrk="1" fontAlgn="auto" hangingPunct="1">
              <a:spcBef>
                <a:spcPts val="278"/>
              </a:spcBef>
              <a:spcAft>
                <a:spcPts val="0"/>
              </a:spcAft>
            </a:pPr>
            <a:r>
              <a:rPr sz="1200" spc="40" dirty="0">
                <a:solidFill>
                  <a:prstClr val="black"/>
                </a:solidFill>
                <a:latin typeface="Arial"/>
                <a:cs typeface="Arial"/>
              </a:rPr>
              <a:t>0</a:t>
            </a:r>
            <a:endParaRPr sz="1200">
              <a:solidFill>
                <a:prstClr val="black"/>
              </a:solidFill>
              <a:latin typeface="Arial"/>
              <a:cs typeface="Arial"/>
            </a:endParaRPr>
          </a:p>
        </p:txBody>
      </p:sp>
      <p:sp>
        <p:nvSpPr>
          <p:cNvPr id="19" name="object 19"/>
          <p:cNvSpPr/>
          <p:nvPr/>
        </p:nvSpPr>
        <p:spPr>
          <a:xfrm>
            <a:off x="3457962"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 name="object 20"/>
          <p:cNvSpPr txBox="1"/>
          <p:nvPr/>
        </p:nvSpPr>
        <p:spPr>
          <a:xfrm>
            <a:off x="3343146" y="5064786"/>
            <a:ext cx="230489" cy="220261"/>
          </a:xfrm>
          <a:prstGeom prst="rect">
            <a:avLst/>
          </a:prstGeom>
        </p:spPr>
        <p:txBody>
          <a:bodyPr vert="horz" wrap="square" lIns="0" tIns="35245" rIns="0" bIns="0" rtlCol="0">
            <a:spAutoFit/>
          </a:bodyPr>
          <a:lstStyle/>
          <a:p>
            <a:pPr marL="25175" defTabSz="1812572" eaLnBrk="1" fontAlgn="auto" hangingPunct="1">
              <a:spcBef>
                <a:spcPts val="278"/>
              </a:spcBef>
              <a:spcAft>
                <a:spcPts val="0"/>
              </a:spcAft>
            </a:pPr>
            <a:r>
              <a:rPr sz="1200" spc="30" dirty="0">
                <a:solidFill>
                  <a:prstClr val="black"/>
                </a:solidFill>
                <a:latin typeface="Arial"/>
                <a:cs typeface="Arial"/>
              </a:rPr>
              <a:t>50</a:t>
            </a:r>
            <a:endParaRPr sz="1200">
              <a:solidFill>
                <a:prstClr val="black"/>
              </a:solidFill>
              <a:latin typeface="Arial"/>
              <a:cs typeface="Arial"/>
            </a:endParaRPr>
          </a:p>
        </p:txBody>
      </p:sp>
      <p:sp>
        <p:nvSpPr>
          <p:cNvPr id="21" name="object 21"/>
          <p:cNvSpPr/>
          <p:nvPr/>
        </p:nvSpPr>
        <p:spPr>
          <a:xfrm>
            <a:off x="4804861"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 name="object 22"/>
          <p:cNvSpPr/>
          <p:nvPr/>
        </p:nvSpPr>
        <p:spPr>
          <a:xfrm>
            <a:off x="6151763"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3" name="object 23"/>
          <p:cNvSpPr/>
          <p:nvPr/>
        </p:nvSpPr>
        <p:spPr>
          <a:xfrm>
            <a:off x="7498463"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 name="object 24"/>
          <p:cNvSpPr txBox="1"/>
          <p:nvPr/>
        </p:nvSpPr>
        <p:spPr>
          <a:xfrm>
            <a:off x="7338829" y="5064786"/>
            <a:ext cx="319914" cy="220261"/>
          </a:xfrm>
          <a:prstGeom prst="rect">
            <a:avLst/>
          </a:prstGeom>
        </p:spPr>
        <p:txBody>
          <a:bodyPr vert="horz" wrap="square" lIns="0" tIns="35245" rIns="0" bIns="0" rtlCol="0">
            <a:spAutoFit/>
          </a:bodyPr>
          <a:lstStyle/>
          <a:p>
            <a:pPr marL="25175" defTabSz="1812572" eaLnBrk="1" fontAlgn="auto" hangingPunct="1">
              <a:spcBef>
                <a:spcPts val="278"/>
              </a:spcBef>
              <a:spcAft>
                <a:spcPts val="0"/>
              </a:spcAft>
            </a:pPr>
            <a:r>
              <a:rPr sz="1200" spc="30" dirty="0">
                <a:solidFill>
                  <a:prstClr val="black"/>
                </a:solidFill>
                <a:latin typeface="Arial"/>
                <a:cs typeface="Arial"/>
              </a:rPr>
              <a:t>200</a:t>
            </a:r>
            <a:endParaRPr sz="1200">
              <a:solidFill>
                <a:prstClr val="black"/>
              </a:solidFill>
              <a:latin typeface="Arial"/>
              <a:cs typeface="Arial"/>
            </a:endParaRPr>
          </a:p>
        </p:txBody>
      </p:sp>
      <p:sp>
        <p:nvSpPr>
          <p:cNvPr id="25" name="object 25"/>
          <p:cNvSpPr txBox="1"/>
          <p:nvPr/>
        </p:nvSpPr>
        <p:spPr>
          <a:xfrm>
            <a:off x="3765370" y="5064787"/>
            <a:ext cx="2546717" cy="394668"/>
          </a:xfrm>
          <a:prstGeom prst="rect">
            <a:avLst/>
          </a:prstGeom>
        </p:spPr>
        <p:txBody>
          <a:bodyPr vert="horz" wrap="square" lIns="0" tIns="35245" rIns="0" bIns="0" rtlCol="0">
            <a:spAutoFit/>
          </a:bodyPr>
          <a:lstStyle/>
          <a:p>
            <a:pPr marL="903768" defTabSz="1812572" eaLnBrk="1" fontAlgn="auto" hangingPunct="1">
              <a:lnSpc>
                <a:spcPts val="1408"/>
              </a:lnSpc>
              <a:spcBef>
                <a:spcPts val="278"/>
              </a:spcBef>
              <a:spcAft>
                <a:spcPts val="0"/>
              </a:spcAft>
              <a:tabLst>
                <a:tab pos="2249351" algn="l"/>
              </a:tabLst>
            </a:pPr>
            <a:r>
              <a:rPr sz="1200" spc="30" dirty="0">
                <a:solidFill>
                  <a:prstClr val="black"/>
                </a:solidFill>
                <a:latin typeface="Arial"/>
                <a:cs typeface="Arial"/>
              </a:rPr>
              <a:t>10</a:t>
            </a:r>
            <a:r>
              <a:rPr sz="1200" spc="40" dirty="0">
                <a:solidFill>
                  <a:prstClr val="black"/>
                </a:solidFill>
                <a:latin typeface="Arial"/>
                <a:cs typeface="Arial"/>
              </a:rPr>
              <a:t>0</a:t>
            </a:r>
            <a:r>
              <a:rPr sz="1200" dirty="0">
                <a:solidFill>
                  <a:prstClr val="black"/>
                </a:solidFill>
                <a:latin typeface="Arial"/>
                <a:cs typeface="Arial"/>
              </a:rPr>
              <a:t>	</a:t>
            </a:r>
            <a:r>
              <a:rPr sz="1200" spc="30" dirty="0">
                <a:solidFill>
                  <a:prstClr val="black"/>
                </a:solidFill>
                <a:latin typeface="Arial"/>
                <a:cs typeface="Arial"/>
              </a:rPr>
              <a:t>150</a:t>
            </a:r>
            <a:endParaRPr sz="1200">
              <a:solidFill>
                <a:prstClr val="black"/>
              </a:solidFill>
              <a:latin typeface="Arial"/>
              <a:cs typeface="Arial"/>
            </a:endParaRPr>
          </a:p>
          <a:p>
            <a:pPr marL="25175" defTabSz="1812572" eaLnBrk="1" fontAlgn="auto" hangingPunct="1">
              <a:lnSpc>
                <a:spcPts val="1408"/>
              </a:lnSpc>
              <a:spcBef>
                <a:spcPts val="0"/>
              </a:spcBef>
              <a:spcAft>
                <a:spcPts val="0"/>
              </a:spcAft>
            </a:pPr>
            <a:r>
              <a:rPr sz="1200" spc="30" dirty="0">
                <a:solidFill>
                  <a:prstClr val="black"/>
                </a:solidFill>
                <a:latin typeface="Arial"/>
                <a:cs typeface="Arial"/>
              </a:rPr>
              <a:t>Total </a:t>
            </a:r>
            <a:r>
              <a:rPr sz="1200" spc="40" dirty="0">
                <a:solidFill>
                  <a:prstClr val="black"/>
                </a:solidFill>
                <a:latin typeface="Arial"/>
                <a:cs typeface="Arial"/>
              </a:rPr>
              <a:t>Gross Income</a:t>
            </a:r>
            <a:r>
              <a:rPr sz="1200" spc="-30" dirty="0">
                <a:solidFill>
                  <a:prstClr val="black"/>
                </a:solidFill>
                <a:latin typeface="Arial"/>
                <a:cs typeface="Arial"/>
              </a:rPr>
              <a:t> </a:t>
            </a:r>
            <a:r>
              <a:rPr sz="1200" spc="30" dirty="0">
                <a:solidFill>
                  <a:prstClr val="black"/>
                </a:solidFill>
                <a:latin typeface="Arial"/>
                <a:cs typeface="Arial"/>
              </a:rPr>
              <a:t>(£'000s)</a:t>
            </a:r>
            <a:endParaRPr sz="1200">
              <a:solidFill>
                <a:prstClr val="black"/>
              </a:solidFill>
              <a:latin typeface="Arial"/>
              <a:cs typeface="Arial"/>
            </a:endParaRPr>
          </a:p>
        </p:txBody>
      </p:sp>
      <p:sp>
        <p:nvSpPr>
          <p:cNvPr id="26" name="object 26"/>
          <p:cNvSpPr/>
          <p:nvPr/>
        </p:nvSpPr>
        <p:spPr>
          <a:xfrm>
            <a:off x="3535573" y="5714446"/>
            <a:ext cx="604562" cy="0"/>
          </a:xfrm>
          <a:custGeom>
            <a:avLst/>
            <a:gdLst/>
            <a:ahLst/>
            <a:cxnLst/>
            <a:rect l="l" t="t" r="r" b="b"/>
            <a:pathLst>
              <a:path w="304800">
                <a:moveTo>
                  <a:pt x="0" y="0"/>
                </a:moveTo>
                <a:lnTo>
                  <a:pt x="304375" y="0"/>
                </a:lnTo>
              </a:path>
            </a:pathLst>
          </a:custGeom>
          <a:ln w="7022">
            <a:solidFill>
              <a:srgbClr val="90909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7" name="object 27"/>
          <p:cNvSpPr/>
          <p:nvPr/>
        </p:nvSpPr>
        <p:spPr>
          <a:xfrm>
            <a:off x="3801920" y="5678968"/>
            <a:ext cx="71792" cy="71726"/>
          </a:xfrm>
          <a:custGeom>
            <a:avLst/>
            <a:gdLst/>
            <a:ahLst/>
            <a:cxnLst/>
            <a:rect l="l" t="t" r="r" b="b"/>
            <a:pathLst>
              <a:path w="36194" h="36194">
                <a:moveTo>
                  <a:pt x="0" y="35808"/>
                </a:moveTo>
                <a:lnTo>
                  <a:pt x="35808" y="35808"/>
                </a:lnTo>
                <a:lnTo>
                  <a:pt x="35808" y="0"/>
                </a:lnTo>
                <a:lnTo>
                  <a:pt x="0" y="0"/>
                </a:lnTo>
                <a:lnTo>
                  <a:pt x="0" y="35808"/>
                </a:lnTo>
                <a:close/>
              </a:path>
            </a:pathLst>
          </a:custGeom>
          <a:solidFill>
            <a:srgbClr val="90909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8" name="object 28"/>
          <p:cNvSpPr/>
          <p:nvPr/>
        </p:nvSpPr>
        <p:spPr>
          <a:xfrm>
            <a:off x="4781320" y="5714446"/>
            <a:ext cx="604562" cy="0"/>
          </a:xfrm>
          <a:custGeom>
            <a:avLst/>
            <a:gdLst/>
            <a:ahLst/>
            <a:cxnLst/>
            <a:rect l="l" t="t" r="r" b="b"/>
            <a:pathLst>
              <a:path w="304800">
                <a:moveTo>
                  <a:pt x="0" y="0"/>
                </a:moveTo>
                <a:lnTo>
                  <a:pt x="304375" y="0"/>
                </a:lnTo>
              </a:path>
            </a:pathLst>
          </a:custGeom>
          <a:ln w="7022">
            <a:solidFill>
              <a:srgbClr val="3F3F3F"/>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 name="object 29"/>
          <p:cNvSpPr/>
          <p:nvPr/>
        </p:nvSpPr>
        <p:spPr>
          <a:xfrm>
            <a:off x="5042232" y="5667207"/>
            <a:ext cx="83127" cy="71726"/>
          </a:xfrm>
          <a:custGeom>
            <a:avLst/>
            <a:gdLst/>
            <a:ahLst/>
            <a:cxnLst/>
            <a:rect l="l" t="t" r="r" b="b"/>
            <a:pathLst>
              <a:path w="41910" h="36194">
                <a:moveTo>
                  <a:pt x="20645" y="0"/>
                </a:moveTo>
                <a:lnTo>
                  <a:pt x="0" y="35758"/>
                </a:lnTo>
                <a:lnTo>
                  <a:pt x="41290" y="35758"/>
                </a:lnTo>
                <a:lnTo>
                  <a:pt x="20645" y="0"/>
                </a:lnTo>
                <a:close/>
              </a:path>
            </a:pathLst>
          </a:custGeom>
          <a:solidFill>
            <a:srgbClr val="3F3F3F"/>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 name="object 30"/>
          <p:cNvSpPr/>
          <p:nvPr/>
        </p:nvSpPr>
        <p:spPr>
          <a:xfrm>
            <a:off x="5042232" y="5667207"/>
            <a:ext cx="83127" cy="71726"/>
          </a:xfrm>
          <a:custGeom>
            <a:avLst/>
            <a:gdLst/>
            <a:ahLst/>
            <a:cxnLst/>
            <a:rect l="l" t="t" r="r" b="b"/>
            <a:pathLst>
              <a:path w="41910" h="36194">
                <a:moveTo>
                  <a:pt x="20645" y="0"/>
                </a:moveTo>
                <a:lnTo>
                  <a:pt x="0" y="35758"/>
                </a:lnTo>
                <a:lnTo>
                  <a:pt x="41290" y="35758"/>
                </a:lnTo>
                <a:lnTo>
                  <a:pt x="20645" y="0"/>
                </a:lnTo>
              </a:path>
            </a:pathLst>
          </a:custGeom>
          <a:ln w="7022">
            <a:solidFill>
              <a:srgbClr val="3F3F3F"/>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 name="object 31"/>
          <p:cNvSpPr txBox="1"/>
          <p:nvPr/>
        </p:nvSpPr>
        <p:spPr>
          <a:xfrm>
            <a:off x="3465946" y="5564354"/>
            <a:ext cx="2678965" cy="240600"/>
          </a:xfrm>
          <a:prstGeom prst="rect">
            <a:avLst/>
          </a:prstGeom>
          <a:ln w="4681">
            <a:solidFill>
              <a:srgbClr val="000000"/>
            </a:solidFill>
          </a:ln>
        </p:spPr>
        <p:txBody>
          <a:bodyPr vert="horz" wrap="square" lIns="0" tIns="55384" rIns="0" bIns="0" rtlCol="0">
            <a:spAutoFit/>
          </a:bodyPr>
          <a:lstStyle/>
          <a:p>
            <a:pPr marL="769084" defTabSz="1812572" eaLnBrk="1" fontAlgn="auto" hangingPunct="1">
              <a:spcBef>
                <a:spcPts val="436"/>
              </a:spcBef>
              <a:spcAft>
                <a:spcPts val="0"/>
              </a:spcAft>
              <a:tabLst>
                <a:tab pos="2013971" algn="l"/>
              </a:tabLst>
            </a:pPr>
            <a:r>
              <a:rPr sz="1200" spc="50" dirty="0">
                <a:solidFill>
                  <a:prstClr val="black"/>
                </a:solidFill>
                <a:latin typeface="Arial"/>
                <a:cs typeface="Arial"/>
              </a:rPr>
              <a:t>Men	Women</a:t>
            </a:r>
            <a:endParaRPr sz="1200">
              <a:solidFill>
                <a:prstClr val="black"/>
              </a:solidFill>
              <a:latin typeface="Arial"/>
              <a:cs typeface="Arial"/>
            </a:endParaRPr>
          </a:p>
        </p:txBody>
      </p:sp>
      <p:sp>
        <p:nvSpPr>
          <p:cNvPr id="32" name="object 32"/>
          <p:cNvSpPr txBox="1"/>
          <p:nvPr/>
        </p:nvSpPr>
        <p:spPr>
          <a:xfrm>
            <a:off x="1189300" y="5964890"/>
            <a:ext cx="6762278" cy="301154"/>
          </a:xfrm>
          <a:prstGeom prst="rect">
            <a:avLst/>
          </a:prstGeom>
        </p:spPr>
        <p:txBody>
          <a:bodyPr vert="horz" wrap="square" lIns="0" tIns="23916" rIns="0" bIns="0" rtlCol="0">
            <a:spAutoFit/>
          </a:bodyPr>
          <a:lstStyle/>
          <a:p>
            <a:pPr marL="25175" defTabSz="1812572" eaLnBrk="1" fontAlgn="auto" hangingPunct="1">
              <a:spcBef>
                <a:spcPts val="188"/>
              </a:spcBef>
              <a:spcAft>
                <a:spcPts val="0"/>
              </a:spcAft>
            </a:pPr>
            <a:r>
              <a:rPr spc="10" dirty="0">
                <a:solidFill>
                  <a:prstClr val="black"/>
                </a:solidFill>
                <a:latin typeface="Calibri"/>
                <a:cs typeface="Calibri"/>
              </a:rPr>
              <a:t>Note: </a:t>
            </a:r>
            <a:r>
              <a:rPr spc="30" dirty="0">
                <a:solidFill>
                  <a:prstClr val="black"/>
                </a:solidFill>
                <a:latin typeface="Calibri"/>
                <a:cs typeface="Calibri"/>
              </a:rPr>
              <a:t>Calculations </a:t>
            </a:r>
            <a:r>
              <a:rPr spc="-20" dirty="0">
                <a:solidFill>
                  <a:prstClr val="black"/>
                </a:solidFill>
                <a:latin typeface="Calibri"/>
                <a:cs typeface="Calibri"/>
              </a:rPr>
              <a:t>derived </a:t>
            </a:r>
            <a:r>
              <a:rPr dirty="0">
                <a:solidFill>
                  <a:prstClr val="black"/>
                </a:solidFill>
                <a:latin typeface="Calibri"/>
                <a:cs typeface="Calibri"/>
              </a:rPr>
              <a:t>from </a:t>
            </a:r>
            <a:r>
              <a:rPr spc="109" dirty="0">
                <a:solidFill>
                  <a:prstClr val="black"/>
                </a:solidFill>
                <a:latin typeface="Calibri"/>
                <a:cs typeface="Calibri"/>
              </a:rPr>
              <a:t>HMRC’s </a:t>
            </a:r>
            <a:r>
              <a:rPr spc="10" dirty="0">
                <a:solidFill>
                  <a:prstClr val="black"/>
                </a:solidFill>
                <a:latin typeface="Calibri"/>
                <a:cs typeface="Calibri"/>
              </a:rPr>
              <a:t>administrative </a:t>
            </a:r>
            <a:r>
              <a:rPr spc="20" dirty="0">
                <a:solidFill>
                  <a:prstClr val="black"/>
                </a:solidFill>
                <a:latin typeface="Calibri"/>
                <a:cs typeface="Calibri"/>
              </a:rPr>
              <a:t>data</a:t>
            </a:r>
            <a:r>
              <a:rPr spc="-89" dirty="0">
                <a:solidFill>
                  <a:prstClr val="black"/>
                </a:solidFill>
                <a:latin typeface="Calibri"/>
                <a:cs typeface="Calibri"/>
              </a:rPr>
              <a:t> </a:t>
            </a:r>
            <a:r>
              <a:rPr spc="-20" dirty="0">
                <a:solidFill>
                  <a:prstClr val="black"/>
                </a:solidFill>
                <a:latin typeface="Calibri"/>
                <a:cs typeface="Calibri"/>
              </a:rPr>
              <a:t>sources</a:t>
            </a:r>
            <a:endParaRPr>
              <a:solidFill>
                <a:prstClr val="black"/>
              </a:solidFill>
              <a:latin typeface="Calibri"/>
              <a:cs typeface="Calibri"/>
            </a:endParaRPr>
          </a:p>
        </p:txBody>
      </p:sp>
    </p:spTree>
    <p:extLst>
      <p:ext uri="{BB962C8B-B14F-4D97-AF65-F5344CB8AC3E}">
        <p14:creationId xmlns:p14="http://schemas.microsoft.com/office/powerpoint/2010/main" val="1618361642"/>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28" y="147727"/>
            <a:ext cx="2512711" cy="465210"/>
          </a:xfrm>
          <a:prstGeom prst="rect">
            <a:avLst/>
          </a:prstGeom>
        </p:spPr>
        <p:txBody>
          <a:bodyPr vert="horz" wrap="square" lIns="0" tIns="33986" rIns="0" bIns="0" rtlCol="0">
            <a:spAutoFit/>
          </a:bodyPr>
          <a:lstStyle/>
          <a:p>
            <a:pPr marL="25175">
              <a:spcBef>
                <a:spcPts val="268"/>
              </a:spcBef>
            </a:pPr>
            <a:r>
              <a:rPr spc="-59" dirty="0"/>
              <a:t>Data</a:t>
            </a:r>
            <a:r>
              <a:rPr spc="-109" dirty="0"/>
              <a:t> </a:t>
            </a:r>
            <a:r>
              <a:rPr spc="-119" dirty="0"/>
              <a:t>descriptives</a:t>
            </a:r>
          </a:p>
        </p:txBody>
      </p:sp>
      <p:sp>
        <p:nvSpPr>
          <p:cNvPr id="3" name="object 3"/>
          <p:cNvSpPr txBox="1"/>
          <p:nvPr/>
        </p:nvSpPr>
        <p:spPr>
          <a:xfrm>
            <a:off x="1553800" y="920314"/>
            <a:ext cx="6033025" cy="331931"/>
          </a:xfrm>
          <a:prstGeom prst="rect">
            <a:avLst/>
          </a:prstGeom>
        </p:spPr>
        <p:txBody>
          <a:bodyPr vert="horz" wrap="square" lIns="0" tIns="23916" rIns="0" bIns="0" rtlCol="0">
            <a:spAutoFit/>
          </a:bodyPr>
          <a:lstStyle/>
          <a:p>
            <a:pPr marL="25175" defTabSz="1812572" eaLnBrk="1" fontAlgn="auto" hangingPunct="1">
              <a:spcBef>
                <a:spcPts val="188"/>
              </a:spcBef>
              <a:spcAft>
                <a:spcPts val="0"/>
              </a:spcAft>
            </a:pPr>
            <a:r>
              <a:rPr sz="2000" spc="20" dirty="0">
                <a:solidFill>
                  <a:srgbClr val="3333B2"/>
                </a:solidFill>
                <a:latin typeface="Calibri"/>
                <a:cs typeface="Calibri"/>
              </a:rPr>
              <a:t>Figure: </a:t>
            </a:r>
            <a:r>
              <a:rPr sz="2000" spc="-10" dirty="0">
                <a:solidFill>
                  <a:prstClr val="black"/>
                </a:solidFill>
                <a:latin typeface="Calibri"/>
                <a:cs typeface="Calibri"/>
              </a:rPr>
              <a:t>Share </a:t>
            </a:r>
            <a:r>
              <a:rPr sz="2000" spc="-40" dirty="0">
                <a:solidFill>
                  <a:prstClr val="black"/>
                </a:solidFill>
                <a:latin typeface="Calibri"/>
                <a:cs typeface="Calibri"/>
              </a:rPr>
              <a:t>of </a:t>
            </a:r>
            <a:r>
              <a:rPr sz="2000" spc="-30" dirty="0">
                <a:solidFill>
                  <a:prstClr val="black"/>
                </a:solidFill>
                <a:latin typeface="Calibri"/>
                <a:cs typeface="Calibri"/>
              </a:rPr>
              <a:t>Income </a:t>
            </a:r>
            <a:r>
              <a:rPr sz="2000" spc="10" dirty="0">
                <a:solidFill>
                  <a:prstClr val="black"/>
                </a:solidFill>
                <a:latin typeface="Calibri"/>
                <a:cs typeface="Calibri"/>
              </a:rPr>
              <a:t>Donated, </a:t>
            </a:r>
            <a:r>
              <a:rPr sz="2000" spc="-40" dirty="0">
                <a:solidFill>
                  <a:prstClr val="black"/>
                </a:solidFill>
                <a:latin typeface="Calibri"/>
                <a:cs typeface="Calibri"/>
              </a:rPr>
              <a:t>by </a:t>
            </a:r>
            <a:r>
              <a:rPr sz="2000" spc="-30" dirty="0">
                <a:solidFill>
                  <a:prstClr val="black"/>
                </a:solidFill>
                <a:latin typeface="Calibri"/>
                <a:cs typeface="Calibri"/>
              </a:rPr>
              <a:t>Income </a:t>
            </a:r>
            <a:r>
              <a:rPr sz="2000" spc="-20" dirty="0">
                <a:solidFill>
                  <a:prstClr val="black"/>
                </a:solidFill>
                <a:latin typeface="Calibri"/>
                <a:cs typeface="Calibri"/>
              </a:rPr>
              <a:t>and</a:t>
            </a:r>
            <a:r>
              <a:rPr sz="2000" spc="79" dirty="0">
                <a:solidFill>
                  <a:prstClr val="black"/>
                </a:solidFill>
                <a:latin typeface="Calibri"/>
                <a:cs typeface="Calibri"/>
              </a:rPr>
              <a:t> </a:t>
            </a:r>
            <a:r>
              <a:rPr sz="2000" spc="-50" dirty="0">
                <a:solidFill>
                  <a:prstClr val="black"/>
                </a:solidFill>
                <a:latin typeface="Calibri"/>
                <a:cs typeface="Calibri"/>
              </a:rPr>
              <a:t>Gender</a:t>
            </a:r>
            <a:endParaRPr sz="2000">
              <a:solidFill>
                <a:prstClr val="black"/>
              </a:solidFill>
              <a:latin typeface="Calibri"/>
              <a:cs typeface="Calibri"/>
            </a:endParaRPr>
          </a:p>
        </p:txBody>
      </p:sp>
      <p:sp>
        <p:nvSpPr>
          <p:cNvPr id="4" name="object 4"/>
          <p:cNvSpPr/>
          <p:nvPr/>
        </p:nvSpPr>
        <p:spPr>
          <a:xfrm>
            <a:off x="2009112" y="4939458"/>
            <a:ext cx="5592198" cy="0"/>
          </a:xfrm>
          <a:custGeom>
            <a:avLst/>
            <a:gdLst/>
            <a:ahLst/>
            <a:cxnLst/>
            <a:rect l="l" t="t" r="r" b="b"/>
            <a:pathLst>
              <a:path w="2819400">
                <a:moveTo>
                  <a:pt x="0" y="0"/>
                </a:moveTo>
                <a:lnTo>
                  <a:pt x="2819048" y="0"/>
                </a:lnTo>
              </a:path>
            </a:pathLst>
          </a:custGeom>
          <a:ln w="7022">
            <a:solidFill>
              <a:srgbClr val="EAF2F2"/>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5" name="object 5"/>
          <p:cNvSpPr/>
          <p:nvPr/>
        </p:nvSpPr>
        <p:spPr>
          <a:xfrm>
            <a:off x="2009112" y="3862488"/>
            <a:ext cx="5592198" cy="0"/>
          </a:xfrm>
          <a:custGeom>
            <a:avLst/>
            <a:gdLst/>
            <a:ahLst/>
            <a:cxnLst/>
            <a:rect l="l" t="t" r="r" b="b"/>
            <a:pathLst>
              <a:path w="2819400">
                <a:moveTo>
                  <a:pt x="0" y="0"/>
                </a:moveTo>
                <a:lnTo>
                  <a:pt x="2819048" y="0"/>
                </a:lnTo>
              </a:path>
            </a:pathLst>
          </a:custGeom>
          <a:ln w="7022">
            <a:solidFill>
              <a:srgbClr val="EAF2F2"/>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6" name="object 6"/>
          <p:cNvSpPr/>
          <p:nvPr/>
        </p:nvSpPr>
        <p:spPr>
          <a:xfrm>
            <a:off x="2009112" y="2785318"/>
            <a:ext cx="5592198" cy="0"/>
          </a:xfrm>
          <a:custGeom>
            <a:avLst/>
            <a:gdLst/>
            <a:ahLst/>
            <a:cxnLst/>
            <a:rect l="l" t="t" r="r" b="b"/>
            <a:pathLst>
              <a:path w="2819400">
                <a:moveTo>
                  <a:pt x="0" y="0"/>
                </a:moveTo>
                <a:lnTo>
                  <a:pt x="2819048" y="0"/>
                </a:lnTo>
              </a:path>
            </a:pathLst>
          </a:custGeom>
          <a:ln w="7022">
            <a:solidFill>
              <a:srgbClr val="EAF2F2"/>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7" name="object 7"/>
          <p:cNvSpPr/>
          <p:nvPr/>
        </p:nvSpPr>
        <p:spPr>
          <a:xfrm>
            <a:off x="2117016" y="3449697"/>
            <a:ext cx="5429359" cy="1356210"/>
          </a:xfrm>
          <a:prstGeom prst="rect">
            <a:avLst/>
          </a:prstGeom>
          <a:blipFill>
            <a:blip r:embed="rId2" cstate="print"/>
            <a:stretch>
              <a:fillRect/>
            </a:stretch>
          </a:blip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8" name="object 8"/>
          <p:cNvSpPr/>
          <p:nvPr/>
        </p:nvSpPr>
        <p:spPr>
          <a:xfrm>
            <a:off x="2009111" y="1606291"/>
            <a:ext cx="0" cy="3435292"/>
          </a:xfrm>
          <a:custGeom>
            <a:avLst/>
            <a:gdLst/>
            <a:ahLst/>
            <a:cxnLst/>
            <a:rect l="l" t="t" r="r" b="b"/>
            <a:pathLst>
              <a:path h="1733550">
                <a:moveTo>
                  <a:pt x="0" y="1733514"/>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9" name="object 9"/>
          <p:cNvSpPr/>
          <p:nvPr/>
        </p:nvSpPr>
        <p:spPr>
          <a:xfrm>
            <a:off x="1944671" y="4939458"/>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0" name="object 10"/>
          <p:cNvSpPr txBox="1"/>
          <p:nvPr/>
        </p:nvSpPr>
        <p:spPr>
          <a:xfrm>
            <a:off x="1692945" y="4869492"/>
            <a:ext cx="184666" cy="140935"/>
          </a:xfrm>
          <a:prstGeom prst="rect">
            <a:avLst/>
          </a:prstGeom>
        </p:spPr>
        <p:txBody>
          <a:bodyPr vert="vert270" wrap="square" lIns="0" tIns="20139" rIns="0" bIns="0" rtlCol="0">
            <a:spAutoFit/>
          </a:bodyPr>
          <a:lstStyle/>
          <a:p>
            <a:pPr marL="25175" defTabSz="1812572" eaLnBrk="1" fontAlgn="auto" hangingPunct="1">
              <a:spcBef>
                <a:spcPts val="159"/>
              </a:spcBef>
              <a:spcAft>
                <a:spcPts val="0"/>
              </a:spcAft>
            </a:pPr>
            <a:r>
              <a:rPr sz="1200" dirty="0">
                <a:solidFill>
                  <a:prstClr val="black"/>
                </a:solidFill>
                <a:latin typeface="Arial"/>
                <a:cs typeface="Arial"/>
              </a:rPr>
              <a:t>0</a:t>
            </a:r>
            <a:endParaRPr sz="1200">
              <a:solidFill>
                <a:prstClr val="black"/>
              </a:solidFill>
              <a:latin typeface="Arial"/>
              <a:cs typeface="Arial"/>
            </a:endParaRPr>
          </a:p>
        </p:txBody>
      </p:sp>
      <p:sp>
        <p:nvSpPr>
          <p:cNvPr id="11" name="object 11"/>
          <p:cNvSpPr/>
          <p:nvPr/>
        </p:nvSpPr>
        <p:spPr>
          <a:xfrm>
            <a:off x="1944671" y="3862488"/>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2" name="object 12"/>
          <p:cNvSpPr txBox="1"/>
          <p:nvPr/>
        </p:nvSpPr>
        <p:spPr>
          <a:xfrm>
            <a:off x="1692945" y="3680458"/>
            <a:ext cx="184666" cy="364921"/>
          </a:xfrm>
          <a:prstGeom prst="rect">
            <a:avLst/>
          </a:prstGeom>
        </p:spPr>
        <p:txBody>
          <a:bodyPr vert="vert270" wrap="square" lIns="0" tIns="20139" rIns="0" bIns="0" rtlCol="0">
            <a:spAutoFit/>
          </a:bodyPr>
          <a:lstStyle/>
          <a:p>
            <a:pPr marL="25175" defTabSz="1812572" eaLnBrk="1" fontAlgn="auto" hangingPunct="1">
              <a:spcBef>
                <a:spcPts val="159"/>
              </a:spcBef>
              <a:spcAft>
                <a:spcPts val="0"/>
              </a:spcAft>
            </a:pPr>
            <a:r>
              <a:rPr sz="1200" dirty="0">
                <a:solidFill>
                  <a:prstClr val="black"/>
                </a:solidFill>
                <a:latin typeface="Arial"/>
                <a:cs typeface="Arial"/>
              </a:rPr>
              <a:t>.005</a:t>
            </a:r>
            <a:endParaRPr sz="1200">
              <a:solidFill>
                <a:prstClr val="black"/>
              </a:solidFill>
              <a:latin typeface="Arial"/>
              <a:cs typeface="Arial"/>
            </a:endParaRPr>
          </a:p>
        </p:txBody>
      </p:sp>
      <p:sp>
        <p:nvSpPr>
          <p:cNvPr id="13" name="object 13"/>
          <p:cNvSpPr/>
          <p:nvPr/>
        </p:nvSpPr>
        <p:spPr>
          <a:xfrm>
            <a:off x="1944671" y="2785318"/>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4" name="object 14"/>
          <p:cNvSpPr txBox="1"/>
          <p:nvPr/>
        </p:nvSpPr>
        <p:spPr>
          <a:xfrm>
            <a:off x="1692945" y="2648112"/>
            <a:ext cx="184666" cy="274320"/>
          </a:xfrm>
          <a:prstGeom prst="rect">
            <a:avLst/>
          </a:prstGeom>
        </p:spPr>
        <p:txBody>
          <a:bodyPr vert="vert270" wrap="square" lIns="0" tIns="20139" rIns="0" bIns="0" rtlCol="0">
            <a:spAutoFit/>
          </a:bodyPr>
          <a:lstStyle/>
          <a:p>
            <a:pPr marL="25175" defTabSz="1812572" eaLnBrk="1" fontAlgn="auto" hangingPunct="1">
              <a:spcBef>
                <a:spcPts val="159"/>
              </a:spcBef>
              <a:spcAft>
                <a:spcPts val="0"/>
              </a:spcAft>
            </a:pPr>
            <a:r>
              <a:rPr sz="1200" dirty="0">
                <a:solidFill>
                  <a:prstClr val="black"/>
                </a:solidFill>
                <a:latin typeface="Arial"/>
                <a:cs typeface="Arial"/>
              </a:rPr>
              <a:t>.01</a:t>
            </a:r>
            <a:endParaRPr sz="1200">
              <a:solidFill>
                <a:prstClr val="black"/>
              </a:solidFill>
              <a:latin typeface="Arial"/>
              <a:cs typeface="Arial"/>
            </a:endParaRPr>
          </a:p>
        </p:txBody>
      </p:sp>
      <p:sp>
        <p:nvSpPr>
          <p:cNvPr id="15" name="object 15"/>
          <p:cNvSpPr/>
          <p:nvPr/>
        </p:nvSpPr>
        <p:spPr>
          <a:xfrm>
            <a:off x="1944671" y="1708348"/>
            <a:ext cx="65494" cy="0"/>
          </a:xfrm>
          <a:custGeom>
            <a:avLst/>
            <a:gdLst/>
            <a:ahLst/>
            <a:cxnLst/>
            <a:rect l="l" t="t" r="r" b="b"/>
            <a:pathLst>
              <a:path w="33019">
                <a:moveTo>
                  <a:pt x="32489" y="0"/>
                </a:moveTo>
                <a:lnTo>
                  <a:pt x="0"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6" name="object 16"/>
          <p:cNvSpPr txBox="1"/>
          <p:nvPr/>
        </p:nvSpPr>
        <p:spPr>
          <a:xfrm>
            <a:off x="1692945" y="1526317"/>
            <a:ext cx="184666" cy="364921"/>
          </a:xfrm>
          <a:prstGeom prst="rect">
            <a:avLst/>
          </a:prstGeom>
        </p:spPr>
        <p:txBody>
          <a:bodyPr vert="vert270" wrap="square" lIns="0" tIns="20139" rIns="0" bIns="0" rtlCol="0">
            <a:spAutoFit/>
          </a:bodyPr>
          <a:lstStyle/>
          <a:p>
            <a:pPr marL="25175" defTabSz="1812572" eaLnBrk="1" fontAlgn="auto" hangingPunct="1">
              <a:spcBef>
                <a:spcPts val="159"/>
              </a:spcBef>
              <a:spcAft>
                <a:spcPts val="0"/>
              </a:spcAft>
            </a:pPr>
            <a:r>
              <a:rPr sz="1200" dirty="0">
                <a:solidFill>
                  <a:prstClr val="black"/>
                </a:solidFill>
                <a:latin typeface="Arial"/>
                <a:cs typeface="Arial"/>
              </a:rPr>
              <a:t>.015</a:t>
            </a:r>
            <a:endParaRPr sz="1200">
              <a:solidFill>
                <a:prstClr val="black"/>
              </a:solidFill>
              <a:latin typeface="Arial"/>
              <a:cs typeface="Arial"/>
            </a:endParaRPr>
          </a:p>
        </p:txBody>
      </p:sp>
      <p:sp>
        <p:nvSpPr>
          <p:cNvPr id="17" name="object 17"/>
          <p:cNvSpPr txBox="1"/>
          <p:nvPr/>
        </p:nvSpPr>
        <p:spPr>
          <a:xfrm>
            <a:off x="1515579" y="1910986"/>
            <a:ext cx="184666" cy="2826251"/>
          </a:xfrm>
          <a:prstGeom prst="rect">
            <a:avLst/>
          </a:prstGeom>
        </p:spPr>
        <p:txBody>
          <a:bodyPr vert="vert270" wrap="square" lIns="0" tIns="20139" rIns="0" bIns="0" rtlCol="0">
            <a:spAutoFit/>
          </a:bodyPr>
          <a:lstStyle/>
          <a:p>
            <a:pPr marL="25175" defTabSz="1812572" eaLnBrk="1" fontAlgn="auto" hangingPunct="1">
              <a:spcBef>
                <a:spcPts val="159"/>
              </a:spcBef>
              <a:spcAft>
                <a:spcPts val="0"/>
              </a:spcAft>
            </a:pPr>
            <a:r>
              <a:rPr sz="1200" spc="40" dirty="0">
                <a:solidFill>
                  <a:prstClr val="black"/>
                </a:solidFill>
                <a:latin typeface="Arial"/>
                <a:cs typeface="Arial"/>
              </a:rPr>
              <a:t>Average Share </a:t>
            </a:r>
            <a:r>
              <a:rPr sz="1200" spc="20" dirty="0">
                <a:solidFill>
                  <a:prstClr val="black"/>
                </a:solidFill>
                <a:latin typeface="Arial"/>
                <a:cs typeface="Arial"/>
              </a:rPr>
              <a:t>of </a:t>
            </a:r>
            <a:r>
              <a:rPr sz="1200" spc="40" dirty="0">
                <a:solidFill>
                  <a:prstClr val="black"/>
                </a:solidFill>
                <a:latin typeface="Arial"/>
                <a:cs typeface="Arial"/>
              </a:rPr>
              <a:t>Income </a:t>
            </a:r>
            <a:r>
              <a:rPr sz="1200" spc="30" dirty="0">
                <a:solidFill>
                  <a:prstClr val="black"/>
                </a:solidFill>
                <a:latin typeface="Arial"/>
                <a:cs typeface="Arial"/>
              </a:rPr>
              <a:t>Donated</a:t>
            </a:r>
            <a:r>
              <a:rPr sz="1200" spc="-129" dirty="0">
                <a:solidFill>
                  <a:prstClr val="black"/>
                </a:solidFill>
                <a:latin typeface="Arial"/>
                <a:cs typeface="Arial"/>
              </a:rPr>
              <a:t> </a:t>
            </a:r>
            <a:r>
              <a:rPr sz="1200" spc="40" dirty="0">
                <a:solidFill>
                  <a:prstClr val="black"/>
                </a:solidFill>
                <a:latin typeface="Arial"/>
                <a:cs typeface="Arial"/>
              </a:rPr>
              <a:t>(%)</a:t>
            </a:r>
            <a:endParaRPr sz="1200">
              <a:solidFill>
                <a:prstClr val="black"/>
              </a:solidFill>
              <a:latin typeface="Arial"/>
              <a:cs typeface="Arial"/>
            </a:endParaRPr>
          </a:p>
        </p:txBody>
      </p:sp>
      <p:sp>
        <p:nvSpPr>
          <p:cNvPr id="18" name="object 18"/>
          <p:cNvSpPr/>
          <p:nvPr/>
        </p:nvSpPr>
        <p:spPr>
          <a:xfrm>
            <a:off x="2009112" y="5041513"/>
            <a:ext cx="5592198" cy="0"/>
          </a:xfrm>
          <a:custGeom>
            <a:avLst/>
            <a:gdLst/>
            <a:ahLst/>
            <a:cxnLst/>
            <a:rect l="l" t="t" r="r" b="b"/>
            <a:pathLst>
              <a:path w="2819400">
                <a:moveTo>
                  <a:pt x="0" y="0"/>
                </a:moveTo>
                <a:lnTo>
                  <a:pt x="2819048" y="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19" name="object 19"/>
          <p:cNvSpPr/>
          <p:nvPr/>
        </p:nvSpPr>
        <p:spPr>
          <a:xfrm>
            <a:off x="2111262"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0" name="object 20"/>
          <p:cNvSpPr txBox="1"/>
          <p:nvPr/>
        </p:nvSpPr>
        <p:spPr>
          <a:xfrm>
            <a:off x="2041256" y="5064786"/>
            <a:ext cx="141064" cy="220261"/>
          </a:xfrm>
          <a:prstGeom prst="rect">
            <a:avLst/>
          </a:prstGeom>
        </p:spPr>
        <p:txBody>
          <a:bodyPr vert="horz" wrap="square" lIns="0" tIns="35245" rIns="0" bIns="0" rtlCol="0">
            <a:spAutoFit/>
          </a:bodyPr>
          <a:lstStyle/>
          <a:p>
            <a:pPr marL="25175" defTabSz="1812572" eaLnBrk="1" fontAlgn="auto" hangingPunct="1">
              <a:spcBef>
                <a:spcPts val="278"/>
              </a:spcBef>
              <a:spcAft>
                <a:spcPts val="0"/>
              </a:spcAft>
            </a:pPr>
            <a:r>
              <a:rPr sz="1200" spc="40" dirty="0">
                <a:solidFill>
                  <a:prstClr val="black"/>
                </a:solidFill>
                <a:latin typeface="Arial"/>
                <a:cs typeface="Arial"/>
              </a:rPr>
              <a:t>0</a:t>
            </a:r>
            <a:endParaRPr sz="1200">
              <a:solidFill>
                <a:prstClr val="black"/>
              </a:solidFill>
              <a:latin typeface="Arial"/>
              <a:cs typeface="Arial"/>
            </a:endParaRPr>
          </a:p>
        </p:txBody>
      </p:sp>
      <p:sp>
        <p:nvSpPr>
          <p:cNvPr id="21" name="object 21"/>
          <p:cNvSpPr/>
          <p:nvPr/>
        </p:nvSpPr>
        <p:spPr>
          <a:xfrm>
            <a:off x="3457962"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2" name="object 22"/>
          <p:cNvSpPr txBox="1"/>
          <p:nvPr/>
        </p:nvSpPr>
        <p:spPr>
          <a:xfrm>
            <a:off x="3343146" y="5064786"/>
            <a:ext cx="230489" cy="220261"/>
          </a:xfrm>
          <a:prstGeom prst="rect">
            <a:avLst/>
          </a:prstGeom>
        </p:spPr>
        <p:txBody>
          <a:bodyPr vert="horz" wrap="square" lIns="0" tIns="35245" rIns="0" bIns="0" rtlCol="0">
            <a:spAutoFit/>
          </a:bodyPr>
          <a:lstStyle/>
          <a:p>
            <a:pPr marL="25175" defTabSz="1812572" eaLnBrk="1" fontAlgn="auto" hangingPunct="1">
              <a:spcBef>
                <a:spcPts val="278"/>
              </a:spcBef>
              <a:spcAft>
                <a:spcPts val="0"/>
              </a:spcAft>
            </a:pPr>
            <a:r>
              <a:rPr sz="1200" spc="30" dirty="0">
                <a:solidFill>
                  <a:prstClr val="black"/>
                </a:solidFill>
                <a:latin typeface="Arial"/>
                <a:cs typeface="Arial"/>
              </a:rPr>
              <a:t>50</a:t>
            </a:r>
            <a:endParaRPr sz="1200">
              <a:solidFill>
                <a:prstClr val="black"/>
              </a:solidFill>
              <a:latin typeface="Arial"/>
              <a:cs typeface="Arial"/>
            </a:endParaRPr>
          </a:p>
        </p:txBody>
      </p:sp>
      <p:sp>
        <p:nvSpPr>
          <p:cNvPr id="23" name="object 23"/>
          <p:cNvSpPr/>
          <p:nvPr/>
        </p:nvSpPr>
        <p:spPr>
          <a:xfrm>
            <a:off x="4804861"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4" name="object 24"/>
          <p:cNvSpPr/>
          <p:nvPr/>
        </p:nvSpPr>
        <p:spPr>
          <a:xfrm>
            <a:off x="6151763"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5" name="object 25"/>
          <p:cNvSpPr/>
          <p:nvPr/>
        </p:nvSpPr>
        <p:spPr>
          <a:xfrm>
            <a:off x="7498463" y="5041513"/>
            <a:ext cx="0" cy="65434"/>
          </a:xfrm>
          <a:custGeom>
            <a:avLst/>
            <a:gdLst/>
            <a:ahLst/>
            <a:cxnLst/>
            <a:rect l="l" t="t" r="r" b="b"/>
            <a:pathLst>
              <a:path h="33019">
                <a:moveTo>
                  <a:pt x="0" y="0"/>
                </a:moveTo>
                <a:lnTo>
                  <a:pt x="0" y="32590"/>
                </a:lnTo>
              </a:path>
            </a:pathLst>
          </a:custGeom>
          <a:ln w="4681">
            <a:solidFill>
              <a:srgbClr val="00000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6" name="object 26"/>
          <p:cNvSpPr txBox="1"/>
          <p:nvPr/>
        </p:nvSpPr>
        <p:spPr>
          <a:xfrm>
            <a:off x="7338829" y="5064786"/>
            <a:ext cx="319914" cy="220261"/>
          </a:xfrm>
          <a:prstGeom prst="rect">
            <a:avLst/>
          </a:prstGeom>
        </p:spPr>
        <p:txBody>
          <a:bodyPr vert="horz" wrap="square" lIns="0" tIns="35245" rIns="0" bIns="0" rtlCol="0">
            <a:spAutoFit/>
          </a:bodyPr>
          <a:lstStyle/>
          <a:p>
            <a:pPr marL="25175" defTabSz="1812572" eaLnBrk="1" fontAlgn="auto" hangingPunct="1">
              <a:spcBef>
                <a:spcPts val="278"/>
              </a:spcBef>
              <a:spcAft>
                <a:spcPts val="0"/>
              </a:spcAft>
            </a:pPr>
            <a:r>
              <a:rPr sz="1200" spc="30" dirty="0">
                <a:solidFill>
                  <a:prstClr val="black"/>
                </a:solidFill>
                <a:latin typeface="Arial"/>
                <a:cs typeface="Arial"/>
              </a:rPr>
              <a:t>200</a:t>
            </a:r>
            <a:endParaRPr sz="1200">
              <a:solidFill>
                <a:prstClr val="black"/>
              </a:solidFill>
              <a:latin typeface="Arial"/>
              <a:cs typeface="Arial"/>
            </a:endParaRPr>
          </a:p>
        </p:txBody>
      </p:sp>
      <p:sp>
        <p:nvSpPr>
          <p:cNvPr id="27" name="object 27"/>
          <p:cNvSpPr txBox="1"/>
          <p:nvPr/>
        </p:nvSpPr>
        <p:spPr>
          <a:xfrm>
            <a:off x="3765370" y="5064787"/>
            <a:ext cx="2546717" cy="394668"/>
          </a:xfrm>
          <a:prstGeom prst="rect">
            <a:avLst/>
          </a:prstGeom>
        </p:spPr>
        <p:txBody>
          <a:bodyPr vert="horz" wrap="square" lIns="0" tIns="35245" rIns="0" bIns="0" rtlCol="0">
            <a:spAutoFit/>
          </a:bodyPr>
          <a:lstStyle/>
          <a:p>
            <a:pPr marL="903768" defTabSz="1812572" eaLnBrk="1" fontAlgn="auto" hangingPunct="1">
              <a:lnSpc>
                <a:spcPts val="1408"/>
              </a:lnSpc>
              <a:spcBef>
                <a:spcPts val="278"/>
              </a:spcBef>
              <a:spcAft>
                <a:spcPts val="0"/>
              </a:spcAft>
              <a:tabLst>
                <a:tab pos="2249351" algn="l"/>
              </a:tabLst>
            </a:pPr>
            <a:r>
              <a:rPr sz="1200" spc="30" dirty="0">
                <a:solidFill>
                  <a:prstClr val="black"/>
                </a:solidFill>
                <a:latin typeface="Arial"/>
                <a:cs typeface="Arial"/>
              </a:rPr>
              <a:t>10</a:t>
            </a:r>
            <a:r>
              <a:rPr sz="1200" spc="40" dirty="0">
                <a:solidFill>
                  <a:prstClr val="black"/>
                </a:solidFill>
                <a:latin typeface="Arial"/>
                <a:cs typeface="Arial"/>
              </a:rPr>
              <a:t>0</a:t>
            </a:r>
            <a:r>
              <a:rPr sz="1200" dirty="0">
                <a:solidFill>
                  <a:prstClr val="black"/>
                </a:solidFill>
                <a:latin typeface="Arial"/>
                <a:cs typeface="Arial"/>
              </a:rPr>
              <a:t>	</a:t>
            </a:r>
            <a:r>
              <a:rPr sz="1200" spc="30" dirty="0">
                <a:solidFill>
                  <a:prstClr val="black"/>
                </a:solidFill>
                <a:latin typeface="Arial"/>
                <a:cs typeface="Arial"/>
              </a:rPr>
              <a:t>150</a:t>
            </a:r>
            <a:endParaRPr sz="1200">
              <a:solidFill>
                <a:prstClr val="black"/>
              </a:solidFill>
              <a:latin typeface="Arial"/>
              <a:cs typeface="Arial"/>
            </a:endParaRPr>
          </a:p>
          <a:p>
            <a:pPr marL="25175" defTabSz="1812572" eaLnBrk="1" fontAlgn="auto" hangingPunct="1">
              <a:lnSpc>
                <a:spcPts val="1408"/>
              </a:lnSpc>
              <a:spcBef>
                <a:spcPts val="0"/>
              </a:spcBef>
              <a:spcAft>
                <a:spcPts val="0"/>
              </a:spcAft>
            </a:pPr>
            <a:r>
              <a:rPr sz="1200" spc="30" dirty="0">
                <a:solidFill>
                  <a:prstClr val="black"/>
                </a:solidFill>
                <a:latin typeface="Arial"/>
                <a:cs typeface="Arial"/>
              </a:rPr>
              <a:t>Total </a:t>
            </a:r>
            <a:r>
              <a:rPr sz="1200" spc="40" dirty="0">
                <a:solidFill>
                  <a:prstClr val="black"/>
                </a:solidFill>
                <a:latin typeface="Arial"/>
                <a:cs typeface="Arial"/>
              </a:rPr>
              <a:t>Gross Income</a:t>
            </a:r>
            <a:r>
              <a:rPr sz="1200" spc="-30" dirty="0">
                <a:solidFill>
                  <a:prstClr val="black"/>
                </a:solidFill>
                <a:latin typeface="Arial"/>
                <a:cs typeface="Arial"/>
              </a:rPr>
              <a:t> </a:t>
            </a:r>
            <a:r>
              <a:rPr sz="1200" spc="30" dirty="0">
                <a:solidFill>
                  <a:prstClr val="black"/>
                </a:solidFill>
                <a:latin typeface="Arial"/>
                <a:cs typeface="Arial"/>
              </a:rPr>
              <a:t>(£'000s)</a:t>
            </a:r>
            <a:endParaRPr sz="1200">
              <a:solidFill>
                <a:prstClr val="black"/>
              </a:solidFill>
              <a:latin typeface="Arial"/>
              <a:cs typeface="Arial"/>
            </a:endParaRPr>
          </a:p>
        </p:txBody>
      </p:sp>
      <p:sp>
        <p:nvSpPr>
          <p:cNvPr id="28" name="object 28"/>
          <p:cNvSpPr/>
          <p:nvPr/>
        </p:nvSpPr>
        <p:spPr>
          <a:xfrm>
            <a:off x="3535573" y="5714446"/>
            <a:ext cx="604562" cy="0"/>
          </a:xfrm>
          <a:custGeom>
            <a:avLst/>
            <a:gdLst/>
            <a:ahLst/>
            <a:cxnLst/>
            <a:rect l="l" t="t" r="r" b="b"/>
            <a:pathLst>
              <a:path w="304800">
                <a:moveTo>
                  <a:pt x="0" y="0"/>
                </a:moveTo>
                <a:lnTo>
                  <a:pt x="304375" y="0"/>
                </a:lnTo>
              </a:path>
            </a:pathLst>
          </a:custGeom>
          <a:ln w="7022">
            <a:solidFill>
              <a:srgbClr val="909090"/>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29" name="object 29"/>
          <p:cNvSpPr/>
          <p:nvPr/>
        </p:nvSpPr>
        <p:spPr>
          <a:xfrm>
            <a:off x="3801920" y="5678968"/>
            <a:ext cx="71792" cy="71726"/>
          </a:xfrm>
          <a:custGeom>
            <a:avLst/>
            <a:gdLst/>
            <a:ahLst/>
            <a:cxnLst/>
            <a:rect l="l" t="t" r="r" b="b"/>
            <a:pathLst>
              <a:path w="36194" h="36194">
                <a:moveTo>
                  <a:pt x="0" y="35808"/>
                </a:moveTo>
                <a:lnTo>
                  <a:pt x="35808" y="35808"/>
                </a:lnTo>
                <a:lnTo>
                  <a:pt x="35808" y="0"/>
                </a:lnTo>
                <a:lnTo>
                  <a:pt x="0" y="0"/>
                </a:lnTo>
                <a:lnTo>
                  <a:pt x="0" y="35808"/>
                </a:lnTo>
                <a:close/>
              </a:path>
            </a:pathLst>
          </a:custGeom>
          <a:solidFill>
            <a:srgbClr val="909090"/>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0" name="object 30"/>
          <p:cNvSpPr/>
          <p:nvPr/>
        </p:nvSpPr>
        <p:spPr>
          <a:xfrm>
            <a:off x="4781320" y="5714446"/>
            <a:ext cx="604562" cy="0"/>
          </a:xfrm>
          <a:custGeom>
            <a:avLst/>
            <a:gdLst/>
            <a:ahLst/>
            <a:cxnLst/>
            <a:rect l="l" t="t" r="r" b="b"/>
            <a:pathLst>
              <a:path w="304800">
                <a:moveTo>
                  <a:pt x="0" y="0"/>
                </a:moveTo>
                <a:lnTo>
                  <a:pt x="304375" y="0"/>
                </a:lnTo>
              </a:path>
            </a:pathLst>
          </a:custGeom>
          <a:ln w="7022">
            <a:solidFill>
              <a:srgbClr val="3F3F3F"/>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1" name="object 31"/>
          <p:cNvSpPr/>
          <p:nvPr/>
        </p:nvSpPr>
        <p:spPr>
          <a:xfrm>
            <a:off x="5042232" y="5667207"/>
            <a:ext cx="83127" cy="71726"/>
          </a:xfrm>
          <a:custGeom>
            <a:avLst/>
            <a:gdLst/>
            <a:ahLst/>
            <a:cxnLst/>
            <a:rect l="l" t="t" r="r" b="b"/>
            <a:pathLst>
              <a:path w="41910" h="36194">
                <a:moveTo>
                  <a:pt x="20645" y="0"/>
                </a:moveTo>
                <a:lnTo>
                  <a:pt x="0" y="35758"/>
                </a:lnTo>
                <a:lnTo>
                  <a:pt x="41290" y="35758"/>
                </a:lnTo>
                <a:lnTo>
                  <a:pt x="20645" y="0"/>
                </a:lnTo>
                <a:close/>
              </a:path>
            </a:pathLst>
          </a:custGeom>
          <a:solidFill>
            <a:srgbClr val="3F3F3F"/>
          </a:solidFill>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2" name="object 32"/>
          <p:cNvSpPr/>
          <p:nvPr/>
        </p:nvSpPr>
        <p:spPr>
          <a:xfrm>
            <a:off x="5042232" y="5667207"/>
            <a:ext cx="83127" cy="71726"/>
          </a:xfrm>
          <a:custGeom>
            <a:avLst/>
            <a:gdLst/>
            <a:ahLst/>
            <a:cxnLst/>
            <a:rect l="l" t="t" r="r" b="b"/>
            <a:pathLst>
              <a:path w="41910" h="36194">
                <a:moveTo>
                  <a:pt x="20645" y="0"/>
                </a:moveTo>
                <a:lnTo>
                  <a:pt x="0" y="35758"/>
                </a:lnTo>
                <a:lnTo>
                  <a:pt x="41290" y="35758"/>
                </a:lnTo>
                <a:lnTo>
                  <a:pt x="20645" y="0"/>
                </a:lnTo>
              </a:path>
            </a:pathLst>
          </a:custGeom>
          <a:ln w="7022">
            <a:solidFill>
              <a:srgbClr val="3F3F3F"/>
            </a:solidFill>
          </a:ln>
        </p:spPr>
        <p:txBody>
          <a:bodyPr wrap="square" lIns="0" tIns="0" rIns="0" bIns="0" rtlCol="0"/>
          <a:lstStyle/>
          <a:p>
            <a:pPr defTabSz="1812572" eaLnBrk="1" fontAlgn="auto" hangingPunct="1">
              <a:spcBef>
                <a:spcPts val="0"/>
              </a:spcBef>
              <a:spcAft>
                <a:spcPts val="0"/>
              </a:spcAft>
            </a:pPr>
            <a:endParaRPr smtClean="0">
              <a:solidFill>
                <a:prstClr val="black"/>
              </a:solidFill>
              <a:latin typeface="Calibri"/>
            </a:endParaRPr>
          </a:p>
        </p:txBody>
      </p:sp>
      <p:sp>
        <p:nvSpPr>
          <p:cNvPr id="33" name="object 33"/>
          <p:cNvSpPr txBox="1"/>
          <p:nvPr/>
        </p:nvSpPr>
        <p:spPr>
          <a:xfrm>
            <a:off x="3465946" y="5564354"/>
            <a:ext cx="2678965" cy="240600"/>
          </a:xfrm>
          <a:prstGeom prst="rect">
            <a:avLst/>
          </a:prstGeom>
          <a:ln w="4681">
            <a:solidFill>
              <a:srgbClr val="000000"/>
            </a:solidFill>
          </a:ln>
        </p:spPr>
        <p:txBody>
          <a:bodyPr vert="horz" wrap="square" lIns="0" tIns="55384" rIns="0" bIns="0" rtlCol="0">
            <a:spAutoFit/>
          </a:bodyPr>
          <a:lstStyle/>
          <a:p>
            <a:pPr marL="769084" defTabSz="1812572" eaLnBrk="1" fontAlgn="auto" hangingPunct="1">
              <a:spcBef>
                <a:spcPts val="436"/>
              </a:spcBef>
              <a:spcAft>
                <a:spcPts val="0"/>
              </a:spcAft>
              <a:tabLst>
                <a:tab pos="2013971" algn="l"/>
              </a:tabLst>
            </a:pPr>
            <a:r>
              <a:rPr sz="1200" spc="50" dirty="0">
                <a:solidFill>
                  <a:prstClr val="black"/>
                </a:solidFill>
                <a:latin typeface="Arial"/>
                <a:cs typeface="Arial"/>
              </a:rPr>
              <a:t>Men	Women</a:t>
            </a:r>
            <a:endParaRPr sz="1200">
              <a:solidFill>
                <a:prstClr val="black"/>
              </a:solidFill>
              <a:latin typeface="Arial"/>
              <a:cs typeface="Arial"/>
            </a:endParaRPr>
          </a:p>
        </p:txBody>
      </p:sp>
      <p:sp>
        <p:nvSpPr>
          <p:cNvPr id="34" name="object 34"/>
          <p:cNvSpPr txBox="1"/>
          <p:nvPr/>
        </p:nvSpPr>
        <p:spPr>
          <a:xfrm>
            <a:off x="1189300" y="5964890"/>
            <a:ext cx="6762278" cy="301154"/>
          </a:xfrm>
          <a:prstGeom prst="rect">
            <a:avLst/>
          </a:prstGeom>
        </p:spPr>
        <p:txBody>
          <a:bodyPr vert="horz" wrap="square" lIns="0" tIns="23916" rIns="0" bIns="0" rtlCol="0">
            <a:spAutoFit/>
          </a:bodyPr>
          <a:lstStyle/>
          <a:p>
            <a:pPr marL="25175" defTabSz="1812572" eaLnBrk="1" fontAlgn="auto" hangingPunct="1">
              <a:spcBef>
                <a:spcPts val="188"/>
              </a:spcBef>
              <a:spcAft>
                <a:spcPts val="0"/>
              </a:spcAft>
            </a:pPr>
            <a:r>
              <a:rPr spc="10" dirty="0">
                <a:solidFill>
                  <a:prstClr val="black"/>
                </a:solidFill>
                <a:latin typeface="Calibri"/>
                <a:cs typeface="Calibri"/>
              </a:rPr>
              <a:t>Note: </a:t>
            </a:r>
            <a:r>
              <a:rPr spc="30" dirty="0">
                <a:solidFill>
                  <a:prstClr val="black"/>
                </a:solidFill>
                <a:latin typeface="Calibri"/>
                <a:cs typeface="Calibri"/>
              </a:rPr>
              <a:t>Calculations </a:t>
            </a:r>
            <a:r>
              <a:rPr spc="-20" dirty="0">
                <a:solidFill>
                  <a:prstClr val="black"/>
                </a:solidFill>
                <a:latin typeface="Calibri"/>
                <a:cs typeface="Calibri"/>
              </a:rPr>
              <a:t>derived </a:t>
            </a:r>
            <a:r>
              <a:rPr dirty="0">
                <a:solidFill>
                  <a:prstClr val="black"/>
                </a:solidFill>
                <a:latin typeface="Calibri"/>
                <a:cs typeface="Calibri"/>
              </a:rPr>
              <a:t>from </a:t>
            </a:r>
            <a:r>
              <a:rPr spc="109" dirty="0">
                <a:solidFill>
                  <a:prstClr val="black"/>
                </a:solidFill>
                <a:latin typeface="Calibri"/>
                <a:cs typeface="Calibri"/>
              </a:rPr>
              <a:t>HMRC’s </a:t>
            </a:r>
            <a:r>
              <a:rPr spc="10" dirty="0">
                <a:solidFill>
                  <a:prstClr val="black"/>
                </a:solidFill>
                <a:latin typeface="Calibri"/>
                <a:cs typeface="Calibri"/>
              </a:rPr>
              <a:t>administrative </a:t>
            </a:r>
            <a:r>
              <a:rPr spc="20" dirty="0">
                <a:solidFill>
                  <a:prstClr val="black"/>
                </a:solidFill>
                <a:latin typeface="Calibri"/>
                <a:cs typeface="Calibri"/>
              </a:rPr>
              <a:t>data</a:t>
            </a:r>
            <a:r>
              <a:rPr spc="-89" dirty="0">
                <a:solidFill>
                  <a:prstClr val="black"/>
                </a:solidFill>
                <a:latin typeface="Calibri"/>
                <a:cs typeface="Calibri"/>
              </a:rPr>
              <a:t> </a:t>
            </a:r>
            <a:r>
              <a:rPr spc="-20" dirty="0">
                <a:solidFill>
                  <a:prstClr val="black"/>
                </a:solidFill>
                <a:latin typeface="Calibri"/>
                <a:cs typeface="Calibri"/>
              </a:rPr>
              <a:t>sources</a:t>
            </a:r>
            <a:endParaRPr>
              <a:solidFill>
                <a:prstClr val="black"/>
              </a:solidFill>
              <a:latin typeface="Calibri"/>
              <a:cs typeface="Calibri"/>
            </a:endParaRPr>
          </a:p>
        </p:txBody>
      </p:sp>
    </p:spTree>
    <p:extLst>
      <p:ext uri="{BB962C8B-B14F-4D97-AF65-F5344CB8AC3E}">
        <p14:creationId xmlns:p14="http://schemas.microsoft.com/office/powerpoint/2010/main" val="3019775159"/>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503237" y="2276875"/>
            <a:ext cx="7833816" cy="1441895"/>
          </a:xfrm>
        </p:spPr>
        <p:txBody>
          <a:bodyPr/>
          <a:lstStyle/>
          <a:p>
            <a:r>
              <a:rPr lang="en-GB" sz="4000" dirty="0"/>
              <a:t>Giving incentives and the future of Gift Aid</a:t>
            </a:r>
            <a:endParaRPr lang="en-GB" altLang="en-US" sz="4000" dirty="0">
              <a:latin typeface="Lato" pitchFamily="34" charset="0"/>
            </a:endParaRPr>
          </a:p>
        </p:txBody>
      </p:sp>
      <p:sp>
        <p:nvSpPr>
          <p:cNvPr id="15363" name="Text Placeholder 2"/>
          <p:cNvSpPr>
            <a:spLocks noGrp="1"/>
          </p:cNvSpPr>
          <p:nvPr>
            <p:ph type="body" sz="quarter" idx="13"/>
          </p:nvPr>
        </p:nvSpPr>
        <p:spPr>
          <a:xfrm>
            <a:off x="482601" y="3933057"/>
            <a:ext cx="7905824" cy="2016223"/>
          </a:xfrm>
        </p:spPr>
        <p:txBody>
          <a:bodyPr/>
          <a:lstStyle/>
          <a:p>
            <a:r>
              <a:rPr lang="en-GB" altLang="en-US" dirty="0">
                <a:latin typeface="Lato Light" pitchFamily="34" charset="0"/>
              </a:rPr>
              <a:t>Matthew Bowcock, Philanthropy Collective</a:t>
            </a:r>
          </a:p>
          <a:p>
            <a:endParaRPr lang="en-GB" altLang="en-US" sz="1400"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69440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503237" y="2276875"/>
            <a:ext cx="7833816" cy="1441895"/>
          </a:xfrm>
        </p:spPr>
        <p:txBody>
          <a:bodyPr/>
          <a:lstStyle/>
          <a:p>
            <a:r>
              <a:rPr lang="en-GB" sz="4000" dirty="0"/>
              <a:t>Giving incentives and the future of Gift Aid</a:t>
            </a:r>
            <a:endParaRPr lang="en-GB" altLang="en-US" sz="4000" dirty="0">
              <a:latin typeface="Lato" pitchFamily="34" charset="0"/>
            </a:endParaRPr>
          </a:p>
        </p:txBody>
      </p:sp>
      <p:sp>
        <p:nvSpPr>
          <p:cNvPr id="15363" name="Text Placeholder 2"/>
          <p:cNvSpPr>
            <a:spLocks noGrp="1"/>
          </p:cNvSpPr>
          <p:nvPr>
            <p:ph type="body" sz="quarter" idx="13"/>
          </p:nvPr>
        </p:nvSpPr>
        <p:spPr>
          <a:xfrm>
            <a:off x="482601" y="3933057"/>
            <a:ext cx="7905824" cy="2016223"/>
          </a:xfrm>
        </p:spPr>
        <p:txBody>
          <a:bodyPr/>
          <a:lstStyle/>
          <a:p>
            <a:r>
              <a:rPr lang="en-GB" altLang="en-US" dirty="0">
                <a:latin typeface="Lato Light" pitchFamily="34" charset="0"/>
              </a:rPr>
              <a:t>David Hook, HMRC</a:t>
            </a:r>
          </a:p>
          <a:p>
            <a:endParaRPr lang="en-GB" altLang="en-US" sz="1400"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7219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Quadrangle Report</a:t>
            </a:r>
          </a:p>
        </p:txBody>
      </p:sp>
      <p:sp>
        <p:nvSpPr>
          <p:cNvPr id="3" name="Slide Number Placeholder 2"/>
          <p:cNvSpPr>
            <a:spLocks noGrp="1"/>
          </p:cNvSpPr>
          <p:nvPr>
            <p:ph type="sldNum" sz="quarter" idx="10"/>
          </p:nvPr>
        </p:nvSpPr>
        <p:spPr/>
        <p:txBody>
          <a:bodyPr/>
          <a:lstStyle/>
          <a:p>
            <a:pPr defTabSz="685559" fontAlgn="auto">
              <a:spcBef>
                <a:spcPts val="0"/>
              </a:spcBef>
              <a:spcAft>
                <a:spcPts val="0"/>
              </a:spcAft>
              <a:defRPr/>
            </a:pPr>
            <a:fld id="{ACE97B3A-1F64-4EFF-ABCA-E9A830ED5156}" type="slidenum">
              <a:rPr lang="en-US">
                <a:solidFill>
                  <a:srgbClr val="008D8E"/>
                </a:solidFill>
                <a:latin typeface="Arial"/>
                <a:cs typeface="Arial"/>
              </a:rPr>
              <a:pPr defTabSz="685559" fontAlgn="auto">
                <a:spcBef>
                  <a:spcPts val="0"/>
                </a:spcBef>
                <a:spcAft>
                  <a:spcPts val="0"/>
                </a:spcAft>
                <a:defRPr/>
              </a:pPr>
              <a:t>48</a:t>
            </a:fld>
            <a:endParaRPr lang="en-US" dirty="0">
              <a:solidFill>
                <a:srgbClr val="008D8E"/>
              </a:solidFill>
              <a:latin typeface="Arial"/>
              <a:cs typeface="Arial"/>
            </a:endParaRPr>
          </a:p>
        </p:txBody>
      </p:sp>
      <p:sp>
        <p:nvSpPr>
          <p:cNvPr id="4" name="Footer Placeholder 3"/>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5" name="TextBox 4"/>
          <p:cNvSpPr txBox="1"/>
          <p:nvPr/>
        </p:nvSpPr>
        <p:spPr>
          <a:xfrm>
            <a:off x="755575" y="1484786"/>
            <a:ext cx="8078416" cy="4339634"/>
          </a:xfrm>
          <a:prstGeom prst="rect">
            <a:avLst/>
          </a:prstGeom>
          <a:noFill/>
        </p:spPr>
        <p:txBody>
          <a:bodyPr wrap="square" lIns="91408" tIns="45705" rIns="91408" bIns="45705" rtlCol="0">
            <a:spAutoFit/>
          </a:bodyPr>
          <a:lstStyle/>
          <a:p>
            <a:pPr marL="214238" indent="-214238" defTabSz="685559" eaLnBrk="1" fontAlgn="auto" hangingPunct="1">
              <a:spcBef>
                <a:spcPts val="0"/>
              </a:spcBef>
              <a:spcAft>
                <a:spcPts val="0"/>
              </a:spcAft>
              <a:buFont typeface="Arial" panose="020B0604020202020204" pitchFamily="34" charset="0"/>
              <a:buChar char="•"/>
            </a:pPr>
            <a:endParaRPr lang="en-GB" sz="1400" b="1"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2400" dirty="0">
                <a:solidFill>
                  <a:srgbClr val="3B3A3D"/>
                </a:solidFill>
                <a:latin typeface="Arial"/>
                <a:cs typeface="Arial"/>
              </a:rPr>
              <a:t>25% of donations did not have Gift Aid added to them where the donor was eligible</a:t>
            </a:r>
          </a:p>
          <a:p>
            <a:pPr marL="214238" indent="-214238" defTabSz="685559" eaLnBrk="1" fontAlgn="auto" hangingPunct="1">
              <a:spcBef>
                <a:spcPts val="0"/>
              </a:spcBef>
              <a:spcAft>
                <a:spcPts val="0"/>
              </a:spcAft>
              <a:buFont typeface="Arial" panose="020B0604020202020204" pitchFamily="34" charset="0"/>
              <a:buChar char="•"/>
            </a:pPr>
            <a:r>
              <a:rPr lang="en-GB" sz="2400" dirty="0">
                <a:solidFill>
                  <a:srgbClr val="3B3A3D"/>
                </a:solidFill>
                <a:latin typeface="Arial"/>
                <a:cs typeface="Arial"/>
              </a:rPr>
              <a:t>Contributing up to £0.56bn to the value of unclaimed Gift Aid.  </a:t>
            </a:r>
          </a:p>
          <a:p>
            <a:pPr marL="214238" indent="-214238" defTabSz="685559" eaLnBrk="1" fontAlgn="auto" hangingPunct="1">
              <a:spcBef>
                <a:spcPts val="0"/>
              </a:spcBef>
              <a:spcAft>
                <a:spcPts val="0"/>
              </a:spcAft>
              <a:buFont typeface="Arial" panose="020B0604020202020204" pitchFamily="34" charset="0"/>
              <a:buChar char="•"/>
            </a:pPr>
            <a:endParaRPr lang="en-GB" sz="2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2400" dirty="0">
                <a:solidFill>
                  <a:srgbClr val="3B3A3D"/>
                </a:solidFill>
                <a:latin typeface="Arial"/>
                <a:cs typeface="Arial"/>
              </a:rPr>
              <a:t>8% of donations had Gift Aid incorrectly added to them by ineligible donors</a:t>
            </a:r>
          </a:p>
          <a:p>
            <a:pPr marL="214238" indent="-214238" defTabSz="685559" eaLnBrk="1" fontAlgn="auto" hangingPunct="1">
              <a:spcBef>
                <a:spcPts val="0"/>
              </a:spcBef>
              <a:spcAft>
                <a:spcPts val="0"/>
              </a:spcAft>
              <a:buFont typeface="Arial" panose="020B0604020202020204" pitchFamily="34" charset="0"/>
              <a:buChar char="•"/>
            </a:pPr>
            <a:r>
              <a:rPr lang="en-GB" sz="2400" dirty="0">
                <a:solidFill>
                  <a:srgbClr val="3B3A3D"/>
                </a:solidFill>
                <a:latin typeface="Arial"/>
                <a:cs typeface="Arial"/>
              </a:rPr>
              <a:t>Generating a Gift Aid tax gap of up to £0.18bn</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cs typeface="Arial"/>
            </a:endParaRPr>
          </a:p>
        </p:txBody>
      </p:sp>
    </p:spTree>
    <p:extLst>
      <p:ext uri="{BB962C8B-B14F-4D97-AF65-F5344CB8AC3E}">
        <p14:creationId xmlns:p14="http://schemas.microsoft.com/office/powerpoint/2010/main" val="298989160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9" y="1002324"/>
            <a:ext cx="8229600" cy="496766"/>
          </a:xfrm>
        </p:spPr>
        <p:txBody>
          <a:bodyPr/>
          <a:lstStyle/>
          <a:p>
            <a:pPr algn="ctr"/>
            <a:r>
              <a:rPr lang="en-GB" dirty="0"/>
              <a:t>HMRC’s Customer Research</a:t>
            </a:r>
            <a:br>
              <a:rPr lang="en-GB" dirty="0"/>
            </a:br>
            <a:r>
              <a:rPr lang="en-GB" dirty="0"/>
              <a:t/>
            </a:r>
            <a:br>
              <a:rPr lang="en-GB" dirty="0"/>
            </a:br>
            <a:r>
              <a:rPr lang="en-GB" dirty="0"/>
              <a:t>Key Findings</a:t>
            </a:r>
            <a:r>
              <a:rPr lang="en-GB" dirty="0">
                <a:solidFill>
                  <a:srgbClr val="FF0000"/>
                </a:solidFill>
              </a:rPr>
              <a:t/>
            </a:r>
            <a:br>
              <a:rPr lang="en-GB" dirty="0">
                <a:solidFill>
                  <a:srgbClr val="FF0000"/>
                </a:solidFill>
              </a:rPr>
            </a:br>
            <a:r>
              <a:rPr lang="en-GB" dirty="0">
                <a:solidFill>
                  <a:srgbClr val="FF0000"/>
                </a:solidFill>
              </a:rPr>
              <a:t/>
            </a:r>
            <a:br>
              <a:rPr lang="en-GB" dirty="0">
                <a:solidFill>
                  <a:srgbClr val="FF0000"/>
                </a:solidFill>
              </a:rPr>
            </a:br>
            <a:r>
              <a:rPr lang="en-GB" sz="1400" dirty="0">
                <a:solidFill>
                  <a:srgbClr val="FF0000"/>
                </a:solidFill>
              </a:rPr>
              <a:t> </a:t>
            </a:r>
            <a:endParaRPr lang="en-GB" sz="1400" dirty="0"/>
          </a:p>
        </p:txBody>
      </p:sp>
      <p:sp>
        <p:nvSpPr>
          <p:cNvPr id="6" name="Rectangle 5"/>
          <p:cNvSpPr/>
          <p:nvPr/>
        </p:nvSpPr>
        <p:spPr>
          <a:xfrm>
            <a:off x="150545" y="1543310"/>
            <a:ext cx="8791527" cy="1816364"/>
          </a:xfrm>
          <a:prstGeom prst="rect">
            <a:avLst/>
          </a:prstGeom>
        </p:spPr>
        <p:txBody>
          <a:bodyPr wrap="square" lIns="91408" tIns="45705" rIns="91408" bIns="45705">
            <a:spAutoFit/>
          </a:bodyPr>
          <a:lstStyle/>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a:p>
            <a:pPr defTabSz="685559" eaLnBrk="1" fontAlgn="auto" hangingPunct="1">
              <a:spcBef>
                <a:spcPts val="0"/>
              </a:spcBef>
              <a:spcAft>
                <a:spcPts val="0"/>
              </a:spcAft>
            </a:pPr>
            <a:endParaRPr lang="en-GB" sz="1200" dirty="0">
              <a:solidFill>
                <a:srgbClr val="3B3A3D"/>
              </a:solidFill>
              <a:latin typeface="Arial"/>
              <a:cs typeface="Arial"/>
            </a:endParaRPr>
          </a:p>
          <a:p>
            <a:pPr defTabSz="685559" eaLnBrk="1" fontAlgn="auto" hangingPunct="1">
              <a:spcBef>
                <a:spcPts val="0"/>
              </a:spcBef>
              <a:spcAft>
                <a:spcPts val="0"/>
              </a:spcAft>
            </a:pPr>
            <a:endParaRPr lang="en-GB" dirty="0">
              <a:solidFill>
                <a:srgbClr val="3B3A3D"/>
              </a:solidFill>
              <a:latin typeface="Arial"/>
              <a:cs typeface="Arial"/>
            </a:endParaRPr>
          </a:p>
          <a:p>
            <a:pPr marL="214238" indent="-214238" defTabSz="685559" eaLnBrk="1" fontAlgn="auto" hangingPunct="1">
              <a:lnSpc>
                <a:spcPct val="90000"/>
              </a:lnSpc>
              <a:spcBef>
                <a:spcPts val="749"/>
              </a:spcBef>
              <a:spcAft>
                <a:spcPts val="0"/>
              </a:spcAft>
              <a:buFont typeface="Arial" panose="020B0604020202020204" pitchFamily="34" charset="0"/>
              <a:buChar char="•"/>
            </a:pPr>
            <a:endParaRPr lang="en-GB" dirty="0">
              <a:solidFill>
                <a:prstClr val="black"/>
              </a:solidFill>
              <a:cs typeface="Arial"/>
            </a:endParaRPr>
          </a:p>
        </p:txBody>
      </p:sp>
      <p:sp>
        <p:nvSpPr>
          <p:cNvPr id="4" name="Footer Placeholder 3"/>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5" name="TextBox 4"/>
          <p:cNvSpPr txBox="1"/>
          <p:nvPr/>
        </p:nvSpPr>
        <p:spPr>
          <a:xfrm>
            <a:off x="446087" y="1984267"/>
            <a:ext cx="8243889" cy="4361615"/>
          </a:xfrm>
          <a:prstGeom prst="rect">
            <a:avLst/>
          </a:prstGeom>
          <a:noFill/>
        </p:spPr>
        <p:txBody>
          <a:bodyPr wrap="square" lIns="91408" tIns="45705" rIns="91408" bIns="45705" rtlCol="0">
            <a:spAutoFit/>
          </a:bodyPr>
          <a:lstStyle/>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1400" dirty="0">
                <a:solidFill>
                  <a:srgbClr val="3B3A3D"/>
                </a:solidFill>
                <a:latin typeface="Arial"/>
                <a:cs typeface="Arial"/>
              </a:rPr>
              <a:t>The proportion of people donating to charitable causes has stagnated since 2014/15 but the socio-economic profile of donors is shifting towards ABC1s and higher-income households - donors are becoming more generous.  </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1400" dirty="0">
                <a:solidFill>
                  <a:srgbClr val="3B3A3D"/>
                </a:solidFill>
                <a:latin typeface="Arial"/>
                <a:cs typeface="Arial"/>
              </a:rPr>
              <a:t>Levels of formal volunteering have stagnated since rising sharply between 2010/11 and 2012/13. With the employment market improving, people may have been less able to commit their time and energy to voluntary activities. </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1400" dirty="0">
                <a:solidFill>
                  <a:srgbClr val="3B3A3D"/>
                </a:solidFill>
                <a:latin typeface="Arial"/>
                <a:cs typeface="Arial"/>
              </a:rPr>
              <a:t> Companies are encouraging their employees to participate in charitable giving and volunteer work, which has been on the rise since 2012/13. </a:t>
            </a:r>
          </a:p>
          <a:p>
            <a:pPr defTabSz="685559" eaLnBrk="1" fontAlgn="auto" hangingPunct="1">
              <a:spcBef>
                <a:spcPts val="0"/>
              </a:spcBef>
              <a:spcAft>
                <a:spcPts val="0"/>
              </a:spcAft>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1400" dirty="0">
                <a:solidFill>
                  <a:srgbClr val="3B3A3D"/>
                </a:solidFill>
                <a:latin typeface="Arial"/>
                <a:cs typeface="Arial"/>
              </a:rPr>
              <a:t>The charity sector has suffered from a recent succession of negative news stories. There were noticeable drops in the proportions of people donating through street and door-to-door collections between July 2014 and June 2016. </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cs typeface="Arial"/>
            </a:endParaRPr>
          </a:p>
        </p:txBody>
      </p:sp>
      <p:sp>
        <p:nvSpPr>
          <p:cNvPr id="3" name="Slide Number Placeholder 2"/>
          <p:cNvSpPr>
            <a:spLocks noGrp="1"/>
          </p:cNvSpPr>
          <p:nvPr>
            <p:ph type="sldNum" sz="quarter" idx="10"/>
          </p:nvPr>
        </p:nvSpPr>
        <p:spPr/>
        <p:txBody>
          <a:bodyPr/>
          <a:lstStyle/>
          <a:p>
            <a:pPr defTabSz="685559" fontAlgn="auto">
              <a:spcBef>
                <a:spcPts val="0"/>
              </a:spcBef>
              <a:spcAft>
                <a:spcPts val="0"/>
              </a:spcAft>
              <a:defRPr/>
            </a:pPr>
            <a:fld id="{ACE97B3A-1F64-4EFF-ABCA-E9A830ED5156}" type="slidenum">
              <a:rPr lang="en-US">
                <a:solidFill>
                  <a:srgbClr val="008D8E"/>
                </a:solidFill>
                <a:latin typeface="Arial"/>
                <a:cs typeface="Arial"/>
              </a:rPr>
              <a:pPr defTabSz="685559" fontAlgn="auto">
                <a:spcBef>
                  <a:spcPts val="0"/>
                </a:spcBef>
                <a:spcAft>
                  <a:spcPts val="0"/>
                </a:spcAft>
                <a:defRPr/>
              </a:pPr>
              <a:t>49</a:t>
            </a:fld>
            <a:endParaRPr lang="en-US" dirty="0">
              <a:solidFill>
                <a:srgbClr val="008D8E"/>
              </a:solidFill>
              <a:latin typeface="Arial"/>
              <a:cs typeface="Arial"/>
            </a:endParaRPr>
          </a:p>
        </p:txBody>
      </p:sp>
    </p:spTree>
    <p:extLst>
      <p:ext uri="{BB962C8B-B14F-4D97-AF65-F5344CB8AC3E}">
        <p14:creationId xmlns:p14="http://schemas.microsoft.com/office/powerpoint/2010/main" val="18875876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ctrTitle"/>
          </p:nvPr>
        </p:nvSpPr>
        <p:spPr>
          <a:xfrm>
            <a:off x="728667" y="2309846"/>
            <a:ext cx="7772400" cy="1035050"/>
          </a:xfrm>
        </p:spPr>
        <p:txBody>
          <a:bodyPr/>
          <a:lstStyle/>
          <a:p>
            <a:pPr eaLnBrk="1" hangingPunct="1">
              <a:lnSpc>
                <a:spcPct val="100000"/>
              </a:lnSpc>
            </a:pPr>
            <a:r>
              <a:rPr lang="en-GB" sz="3600" b="1" dirty="0"/>
              <a:t>Making Tax Digital</a:t>
            </a:r>
            <a:br>
              <a:rPr lang="en-GB" sz="3600" b="1" dirty="0"/>
            </a:br>
            <a:r>
              <a:rPr lang="en-GB" sz="1800" b="1" dirty="0"/>
              <a:t>Charity Tax Group Conference </a:t>
            </a:r>
            <a:endParaRPr lang="en-GB" sz="1800" dirty="0"/>
          </a:p>
        </p:txBody>
      </p:sp>
      <p:sp>
        <p:nvSpPr>
          <p:cNvPr id="7171" name="TextBox 2"/>
          <p:cNvSpPr txBox="1">
            <a:spLocks noChangeArrowheads="1"/>
          </p:cNvSpPr>
          <p:nvPr/>
        </p:nvSpPr>
        <p:spPr bwMode="auto">
          <a:xfrm>
            <a:off x="469900" y="3886204"/>
            <a:ext cx="4144963" cy="11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938"/>
              </a:lnSpc>
              <a:defRPr>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ts val="1938"/>
              </a:lnSpc>
              <a:spcAft>
                <a:spcPts val="738"/>
              </a:spcAft>
              <a:buClr>
                <a:schemeClr val="tx2"/>
              </a:buClr>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ts val="1938"/>
              </a:lnSpc>
              <a:spcBef>
                <a:spcPts val="375"/>
              </a:spcBef>
              <a:spcAft>
                <a:spcPts val="738"/>
              </a:spcAft>
              <a:buClr>
                <a:schemeClr val="tx2"/>
              </a:buClr>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ts val="1750"/>
              </a:lnSpc>
              <a:spcAft>
                <a:spcPts val="738"/>
              </a:spcAft>
              <a:buClr>
                <a:schemeClr val="tx2"/>
              </a:buClr>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080">
              <a:lnSpc>
                <a:spcPct val="100000"/>
              </a:lnSpc>
              <a:defRPr/>
            </a:pPr>
            <a:endParaRPr lang="en-GB" dirty="0">
              <a:solidFill>
                <a:srgbClr val="000000"/>
              </a:solidFill>
            </a:endParaRPr>
          </a:p>
        </p:txBody>
      </p:sp>
      <p:pic>
        <p:nvPicPr>
          <p:cNvPr id="7172" name="Picture 3" descr="Making tax digital_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7611" y="0"/>
            <a:ext cx="411638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7841" y="3525328"/>
            <a:ext cx="2599426" cy="1200330"/>
          </a:xfrm>
          <a:prstGeom prst="rect">
            <a:avLst/>
          </a:prstGeom>
          <a:noFill/>
        </p:spPr>
        <p:txBody>
          <a:bodyPr wrap="square" lIns="91408" tIns="45705" rIns="91408" bIns="45705" rtlCol="0">
            <a:spAutoFit/>
          </a:bodyPr>
          <a:lstStyle/>
          <a:p>
            <a:pPr defTabSz="914080">
              <a:defRPr/>
            </a:pPr>
            <a:r>
              <a:rPr lang="en-GB" sz="2400" dirty="0">
                <a:solidFill>
                  <a:srgbClr val="008D8E"/>
                </a:solidFill>
                <a:latin typeface="Arial" panose="020B0604020202020204" pitchFamily="34" charset="0"/>
                <a:ea typeface="MS PGothic" panose="020B0600070205080204" pitchFamily="34" charset="-128"/>
                <a:cs typeface="Arial"/>
              </a:rPr>
              <a:t>15</a:t>
            </a:r>
            <a:r>
              <a:rPr lang="en-GB" sz="2400" baseline="30000" dirty="0">
                <a:solidFill>
                  <a:srgbClr val="008D8E"/>
                </a:solidFill>
                <a:latin typeface="Arial" panose="020B0604020202020204" pitchFamily="34" charset="0"/>
                <a:ea typeface="MS PGothic" panose="020B0600070205080204" pitchFamily="34" charset="-128"/>
                <a:cs typeface="Arial"/>
              </a:rPr>
              <a:t>th</a:t>
            </a:r>
            <a:r>
              <a:rPr lang="en-GB" sz="2400" dirty="0">
                <a:solidFill>
                  <a:srgbClr val="008D8E"/>
                </a:solidFill>
                <a:latin typeface="Arial" panose="020B0604020202020204" pitchFamily="34" charset="0"/>
                <a:ea typeface="MS PGothic" panose="020B0600070205080204" pitchFamily="34" charset="-128"/>
                <a:cs typeface="Arial"/>
              </a:rPr>
              <a:t> May 2018 </a:t>
            </a:r>
          </a:p>
          <a:p>
            <a:pPr defTabSz="914080">
              <a:defRPr/>
            </a:pPr>
            <a:r>
              <a:rPr lang="en-GB" sz="2400" dirty="0">
                <a:solidFill>
                  <a:srgbClr val="008D8E"/>
                </a:solidFill>
                <a:latin typeface="Arial" panose="020B0604020202020204" pitchFamily="34" charset="0"/>
                <a:ea typeface="MS PGothic" panose="020B0600070205080204" pitchFamily="34" charset="-128"/>
                <a:cs typeface="Arial"/>
              </a:rPr>
              <a:t>Oliver Fisher </a:t>
            </a:r>
          </a:p>
          <a:p>
            <a:pPr defTabSz="914080">
              <a:defRPr/>
            </a:pPr>
            <a:r>
              <a:rPr lang="en-GB" sz="2400" dirty="0">
                <a:solidFill>
                  <a:srgbClr val="008D8E"/>
                </a:solidFill>
                <a:latin typeface="Arial" panose="020B0604020202020204" pitchFamily="34" charset="0"/>
                <a:ea typeface="MS PGothic" panose="020B0600070205080204" pitchFamily="34" charset="-128"/>
                <a:cs typeface="Arial"/>
              </a:rPr>
              <a:t>HMRC </a:t>
            </a:r>
          </a:p>
        </p:txBody>
      </p:sp>
    </p:spTree>
    <p:extLst>
      <p:ext uri="{BB962C8B-B14F-4D97-AF65-F5344CB8AC3E}">
        <p14:creationId xmlns:p14="http://schemas.microsoft.com/office/powerpoint/2010/main" val="148569649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48982" y="1612110"/>
            <a:ext cx="6343650" cy="358380"/>
          </a:xfrm>
        </p:spPr>
        <p:txBody>
          <a:bodyPr/>
          <a:lstStyle/>
          <a:p>
            <a:pPr marL="0" indent="0">
              <a:buNone/>
              <a:defRPr/>
            </a:pPr>
            <a:r>
              <a:rPr lang="en-US" b="1" cap="small" dirty="0"/>
              <a:t>Mean amount of money people donated in the past 3 months, by gender and age, June 2016</a:t>
            </a:r>
          </a:p>
          <a:p>
            <a:pPr marL="0" indent="0">
              <a:buNone/>
              <a:defRPr/>
            </a:pPr>
            <a:endParaRPr lang="en-US" i="1" dirty="0">
              <a:solidFill>
                <a:schemeClr val="bg1">
                  <a:lumMod val="50000"/>
                </a:schemeClr>
              </a:solidFill>
            </a:endParaRPr>
          </a:p>
          <a:p>
            <a:pPr marL="0" indent="0">
              <a:buNone/>
              <a:defRPr/>
            </a:pPr>
            <a:r>
              <a:rPr lang="en-US" i="1" dirty="0">
                <a:solidFill>
                  <a:schemeClr val="bg1">
                    <a:lumMod val="50000"/>
                  </a:schemeClr>
                </a:solidFill>
              </a:rPr>
              <a:t>"</a:t>
            </a:r>
            <a:r>
              <a:rPr lang="en-GB" i="1" dirty="0"/>
              <a:t>Now thinking specifically about the </a:t>
            </a:r>
            <a:r>
              <a:rPr lang="en-GB" i="1" u="sng" dirty="0"/>
              <a:t>last 3 months</a:t>
            </a:r>
            <a:r>
              <a:rPr lang="en-GB" i="1" dirty="0"/>
              <a:t>, approximately how much money, in total, have you donated to charities? If you have not donated any money in the last 3 months please enter 0.</a:t>
            </a:r>
            <a:r>
              <a:rPr lang="en-US" i="1" dirty="0">
                <a:solidFill>
                  <a:schemeClr val="bg1">
                    <a:lumMod val="50000"/>
                  </a:schemeClr>
                </a:solidFill>
              </a:rPr>
              <a:t>"</a:t>
            </a:r>
          </a:p>
          <a:p>
            <a:pPr marL="0" indent="0">
              <a:buNone/>
              <a:defRPr/>
            </a:pPr>
            <a:endParaRPr lang="en-US" dirty="0"/>
          </a:p>
        </p:txBody>
      </p:sp>
      <p:sp>
        <p:nvSpPr>
          <p:cNvPr id="50179" name="Title 6"/>
          <p:cNvSpPr>
            <a:spLocks noGrp="1"/>
          </p:cNvSpPr>
          <p:nvPr>
            <p:ph type="title"/>
          </p:nvPr>
        </p:nvSpPr>
        <p:spPr>
          <a:xfrm>
            <a:off x="1348984" y="1128713"/>
            <a:ext cx="6450805" cy="273844"/>
          </a:xfrm>
        </p:spPr>
        <p:txBody>
          <a:bodyPr/>
          <a:lstStyle/>
          <a:p>
            <a:r>
              <a:rPr lang="en-GB" sz="2800" kern="0" dirty="0">
                <a:solidFill>
                  <a:srgbClr val="008D8E"/>
                </a:solidFill>
                <a:latin typeface="Arial"/>
              </a:rPr>
              <a:t>How Much Money People Donate</a:t>
            </a:r>
            <a:endParaRPr lang="en-US" altLang="en-US" dirty="0"/>
          </a:p>
        </p:txBody>
      </p:sp>
      <p:sp>
        <p:nvSpPr>
          <p:cNvPr id="9" name="Text Placeholder 8"/>
          <p:cNvSpPr>
            <a:spLocks noGrp="1"/>
          </p:cNvSpPr>
          <p:nvPr>
            <p:ph type="body" sz="quarter" idx="27"/>
          </p:nvPr>
        </p:nvSpPr>
        <p:spPr>
          <a:xfrm>
            <a:off x="1575199" y="5643568"/>
            <a:ext cx="5345907" cy="288130"/>
          </a:xfrm>
        </p:spPr>
        <p:txBody>
          <a:bodyPr anchor="t">
            <a:normAutofit fontScale="62500" lnSpcReduction="20000"/>
          </a:bodyPr>
          <a:lstStyle/>
          <a:p>
            <a:pPr>
              <a:defRPr/>
            </a:pPr>
            <a:r>
              <a:rPr lang="en-US" dirty="0"/>
              <a:t>Base: </a:t>
            </a:r>
            <a:r>
              <a:rPr lang="en-GB" dirty="0"/>
              <a:t>1,064 internet users aged 16+ who stated how much money they have donated to charity in the last 3 months</a:t>
            </a:r>
            <a:endParaRPr lang="en-US" dirty="0"/>
          </a:p>
          <a:p>
            <a:pPr>
              <a:defRPr/>
            </a:pPr>
            <a:r>
              <a:rPr lang="en-US" dirty="0"/>
              <a:t>Source: Lightspeed GMI/Mintel</a:t>
            </a:r>
          </a:p>
        </p:txBody>
      </p:sp>
      <p:sp>
        <p:nvSpPr>
          <p:cNvPr id="50181" name="Picture Placeholder 2"/>
          <p:cNvSpPr txBox="1">
            <a:spLocks/>
          </p:cNvSpPr>
          <p:nvPr/>
        </p:nvSpPr>
        <p:spPr bwMode="auto">
          <a:xfrm>
            <a:off x="3276601" y="1646637"/>
            <a:ext cx="1079897" cy="2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559" eaLnBrk="1" fontAlgn="auto" hangingPunct="1">
              <a:spcBef>
                <a:spcPct val="20000"/>
              </a:spcBef>
              <a:spcAft>
                <a:spcPts val="0"/>
              </a:spcAft>
            </a:pPr>
            <a:r>
              <a:rPr lang="en-GB" altLang="en-US" sz="2400">
                <a:solidFill>
                  <a:prstClr val="black"/>
                </a:solidFill>
              </a:rPr>
              <a:t> </a:t>
            </a:r>
          </a:p>
        </p:txBody>
      </p:sp>
      <p:pic>
        <p:nvPicPr>
          <p:cNvPr id="501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8" y="2457453"/>
            <a:ext cx="5441155" cy="280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bwMode="auto">
          <a:xfrm>
            <a:off x="8459793" y="5559029"/>
            <a:ext cx="230188" cy="91485"/>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defRPr/>
            </a:pPr>
            <a:r>
              <a:rPr lang="en-US" sz="600" dirty="0">
                <a:solidFill>
                  <a:srgbClr val="008D8E"/>
                </a:solidFill>
                <a:latin typeface="Arial"/>
                <a:cs typeface="Arial"/>
              </a:rPr>
              <a:t>4</a:t>
            </a:r>
          </a:p>
        </p:txBody>
      </p:sp>
      <p:sp>
        <p:nvSpPr>
          <p:cNvPr id="11" name="Footer Placeholder 3"/>
          <p:cNvSpPr txBox="1">
            <a:spLocks/>
          </p:cNvSpPr>
          <p:nvPr/>
        </p:nvSpPr>
        <p:spPr>
          <a:xfrm>
            <a:off x="1651000" y="5524499"/>
            <a:ext cx="6731000" cy="152401"/>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pPr>
            <a:r>
              <a:rPr lang="en-GB" sz="600">
                <a:solidFill>
                  <a:srgbClr val="3B3A3D"/>
                </a:solidFill>
                <a:cs typeface="Arial"/>
              </a:rPr>
              <a:t>Official  </a:t>
            </a:r>
          </a:p>
        </p:txBody>
      </p:sp>
    </p:spTree>
    <p:extLst>
      <p:ext uri="{BB962C8B-B14F-4D97-AF65-F5344CB8AC3E}">
        <p14:creationId xmlns:p14="http://schemas.microsoft.com/office/powerpoint/2010/main" val="60194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48982" y="1612110"/>
            <a:ext cx="6343650" cy="358380"/>
          </a:xfrm>
        </p:spPr>
        <p:txBody>
          <a:bodyPr/>
          <a:lstStyle/>
          <a:p>
            <a:pPr marL="0" indent="0">
              <a:buNone/>
              <a:defRPr/>
            </a:pPr>
            <a:r>
              <a:rPr lang="en-US" b="1" cap="small" dirty="0"/>
              <a:t>Trends in ways of donating to charities, June 2016 and July 2014</a:t>
            </a:r>
          </a:p>
          <a:p>
            <a:pPr marL="0" indent="0">
              <a:buNone/>
              <a:defRPr/>
            </a:pPr>
            <a:endParaRPr lang="en-US" i="1" dirty="0">
              <a:solidFill>
                <a:schemeClr val="bg1">
                  <a:lumMod val="50000"/>
                </a:schemeClr>
              </a:solidFill>
            </a:endParaRPr>
          </a:p>
          <a:p>
            <a:pPr marL="0" indent="0">
              <a:buNone/>
              <a:defRPr/>
            </a:pPr>
            <a:r>
              <a:rPr lang="en-US" i="1" dirty="0">
                <a:solidFill>
                  <a:schemeClr val="bg1">
                    <a:lumMod val="50000"/>
                  </a:schemeClr>
                </a:solidFill>
              </a:rPr>
              <a:t>"</a:t>
            </a:r>
            <a:r>
              <a:rPr lang="en-GB" i="1" dirty="0"/>
              <a:t>In which of the following ways, if any, have you donated money to charities in the last 12 months? Please select all that apply.</a:t>
            </a:r>
            <a:r>
              <a:rPr lang="en-US" i="1" dirty="0">
                <a:solidFill>
                  <a:schemeClr val="bg1">
                    <a:lumMod val="50000"/>
                  </a:schemeClr>
                </a:solidFill>
              </a:rPr>
              <a:t>"</a:t>
            </a:r>
          </a:p>
          <a:p>
            <a:pPr marL="0" indent="0">
              <a:buNone/>
              <a:defRPr/>
            </a:pPr>
            <a:endParaRPr lang="en-US" dirty="0"/>
          </a:p>
        </p:txBody>
      </p:sp>
      <p:sp>
        <p:nvSpPr>
          <p:cNvPr id="49155" name="Title 6"/>
          <p:cNvSpPr>
            <a:spLocks noGrp="1"/>
          </p:cNvSpPr>
          <p:nvPr>
            <p:ph type="title"/>
          </p:nvPr>
        </p:nvSpPr>
        <p:spPr>
          <a:xfrm>
            <a:off x="1348984" y="1128713"/>
            <a:ext cx="6450805" cy="273844"/>
          </a:xfrm>
        </p:spPr>
        <p:txBody>
          <a:bodyPr/>
          <a:lstStyle/>
          <a:p>
            <a:r>
              <a:rPr lang="en-GB" sz="2800" kern="0" dirty="0">
                <a:solidFill>
                  <a:srgbClr val="008D8E"/>
                </a:solidFill>
                <a:latin typeface="Arial"/>
              </a:rPr>
              <a:t>Ways of Donating to Charities</a:t>
            </a:r>
            <a:endParaRPr lang="en-US" altLang="en-US" b="1" dirty="0">
              <a:solidFill>
                <a:srgbClr val="00C5C0"/>
              </a:solidFill>
            </a:endParaRPr>
          </a:p>
        </p:txBody>
      </p:sp>
      <p:sp>
        <p:nvSpPr>
          <p:cNvPr id="9" name="Text Placeholder 8"/>
          <p:cNvSpPr>
            <a:spLocks noGrp="1"/>
          </p:cNvSpPr>
          <p:nvPr>
            <p:ph type="body" sz="quarter" idx="27"/>
          </p:nvPr>
        </p:nvSpPr>
        <p:spPr>
          <a:xfrm>
            <a:off x="1575199" y="5643568"/>
            <a:ext cx="5345907" cy="288130"/>
          </a:xfrm>
        </p:spPr>
        <p:txBody>
          <a:bodyPr anchor="t">
            <a:normAutofit fontScale="62500" lnSpcReduction="20000"/>
          </a:bodyPr>
          <a:lstStyle/>
          <a:p>
            <a:pPr>
              <a:defRPr/>
            </a:pPr>
            <a:r>
              <a:rPr lang="en-US" dirty="0"/>
              <a:t>Base: 2,000 internet users aged 16+</a:t>
            </a:r>
          </a:p>
          <a:p>
            <a:pPr>
              <a:defRPr/>
            </a:pPr>
            <a:r>
              <a:rPr lang="en-US" dirty="0"/>
              <a:t>Source: Lightspeed GMI/Mintel</a:t>
            </a:r>
          </a:p>
        </p:txBody>
      </p:sp>
      <p:sp>
        <p:nvSpPr>
          <p:cNvPr id="49157" name="Picture Placeholder 2"/>
          <p:cNvSpPr txBox="1">
            <a:spLocks/>
          </p:cNvSpPr>
          <p:nvPr/>
        </p:nvSpPr>
        <p:spPr bwMode="auto">
          <a:xfrm>
            <a:off x="3276601" y="1646637"/>
            <a:ext cx="1079897" cy="2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559" eaLnBrk="1" fontAlgn="auto" hangingPunct="1">
              <a:spcBef>
                <a:spcPct val="20000"/>
              </a:spcBef>
              <a:spcAft>
                <a:spcPts val="0"/>
              </a:spcAft>
            </a:pPr>
            <a:r>
              <a:rPr lang="en-GB" altLang="en-US" sz="2400">
                <a:solidFill>
                  <a:prstClr val="black"/>
                </a:solidFill>
              </a:rPr>
              <a:t> </a:t>
            </a:r>
          </a:p>
        </p:txBody>
      </p:sp>
      <p:pic>
        <p:nvPicPr>
          <p:cNvPr id="491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7" y="2457452"/>
            <a:ext cx="5464969" cy="312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bwMode="auto">
          <a:xfrm>
            <a:off x="8501352" y="5684046"/>
            <a:ext cx="230188" cy="91485"/>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defRPr/>
            </a:pPr>
            <a:r>
              <a:rPr lang="en-US" sz="600" dirty="0">
                <a:solidFill>
                  <a:srgbClr val="008D8E"/>
                </a:solidFill>
                <a:latin typeface="Arial"/>
                <a:cs typeface="Arial"/>
              </a:rPr>
              <a:t>5</a:t>
            </a:r>
          </a:p>
        </p:txBody>
      </p:sp>
      <p:sp>
        <p:nvSpPr>
          <p:cNvPr id="11" name="Footer Placeholder 3"/>
          <p:cNvSpPr txBox="1">
            <a:spLocks/>
          </p:cNvSpPr>
          <p:nvPr/>
        </p:nvSpPr>
        <p:spPr>
          <a:xfrm>
            <a:off x="1624015" y="5659636"/>
            <a:ext cx="6731000" cy="152401"/>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pPr>
            <a:r>
              <a:rPr lang="en-GB" sz="600">
                <a:solidFill>
                  <a:srgbClr val="3B3A3D"/>
                </a:solidFill>
                <a:cs typeface="Arial"/>
              </a:rPr>
              <a:t>Official  </a:t>
            </a:r>
          </a:p>
        </p:txBody>
      </p:sp>
    </p:spTree>
    <p:extLst>
      <p:ext uri="{BB962C8B-B14F-4D97-AF65-F5344CB8AC3E}">
        <p14:creationId xmlns:p14="http://schemas.microsoft.com/office/powerpoint/2010/main" val="44853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4"/>
          <p:cNvSpPr txBox="1">
            <a:spLocks/>
          </p:cNvSpPr>
          <p:nvPr/>
        </p:nvSpPr>
        <p:spPr bwMode="auto">
          <a:xfrm>
            <a:off x="1590679" y="1486450"/>
            <a:ext cx="6196013" cy="75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9244" rIns="0" bIns="0"/>
          <a:lstStyle>
            <a:lvl1pPr>
              <a:spcBef>
                <a:spcPts val="800"/>
              </a:spcBef>
              <a:defRPr>
                <a:solidFill>
                  <a:schemeClr val="tx1"/>
                </a:solidFill>
                <a:latin typeface="Arial" panose="020B0604020202020204" pitchFamily="34" charset="0"/>
                <a:cs typeface="Arial" panose="020B0604020202020204" pitchFamily="34" charset="0"/>
              </a:defRPr>
            </a:lvl1pPr>
            <a:lvl2pPr marL="347663" indent="-346075">
              <a:spcAft>
                <a:spcPts val="200"/>
              </a:spcAft>
              <a:buClr>
                <a:schemeClr val="accent1"/>
              </a:buClr>
              <a:buSzPct val="115000"/>
              <a:buFont typeface="Arial Unicode MS" panose="020B0604020202020204" pitchFamily="34" charset="-128"/>
              <a:buChar char="∙"/>
              <a:defRPr>
                <a:solidFill>
                  <a:schemeClr val="tx1"/>
                </a:solidFill>
                <a:latin typeface="Arial" panose="020B0604020202020204" pitchFamily="34" charset="0"/>
                <a:cs typeface="Arial" panose="020B0604020202020204" pitchFamily="34" charset="0"/>
              </a:defRPr>
            </a:lvl2pPr>
            <a:lvl3pPr>
              <a:spcAft>
                <a:spcPts val="200"/>
              </a:spcAft>
              <a:buClr>
                <a:schemeClr val="accent1"/>
              </a:buClr>
              <a:buSzPct val="115000"/>
              <a:buFont typeface="Arial Unicode MS" panose="020B0604020202020204" pitchFamily="34" charset="-128"/>
              <a:buChar char="∙"/>
              <a:defRPr sz="1700">
                <a:solidFill>
                  <a:schemeClr val="tx1"/>
                </a:solidFill>
                <a:latin typeface="Arial" panose="020B0604020202020204" pitchFamily="34" charset="0"/>
                <a:cs typeface="Arial" panose="020B0604020202020204" pitchFamily="34" charset="0"/>
              </a:defRPr>
            </a:lvl3pPr>
            <a:lvl4pPr marL="1052513" indent="-333375">
              <a:spcAft>
                <a:spcPts val="200"/>
              </a:spcAft>
              <a:buClr>
                <a:schemeClr val="accent1"/>
              </a:buClr>
              <a:buSzPct val="115000"/>
              <a:buFont typeface="Arial Unicode MS" panose="020B0604020202020204" pitchFamily="34" charset="-128"/>
              <a:buChar char="∙"/>
              <a:defRPr sz="1600">
                <a:solidFill>
                  <a:schemeClr val="tx1"/>
                </a:solidFill>
                <a:latin typeface="Arial" panose="020B0604020202020204" pitchFamily="34" charset="0"/>
                <a:cs typeface="Arial" panose="020B0604020202020204" pitchFamily="34" charset="0"/>
              </a:defRPr>
            </a:lvl4pPr>
            <a:lvl5pPr marL="1435100" indent="-381000">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892300" indent="-3810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349500" indent="-3810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806700" indent="-3810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263900" indent="-381000" eaLnBrk="0" fontAlgn="base" hangingPunct="0">
              <a:spcBef>
                <a:spcPct val="0"/>
              </a:spcBef>
              <a:spcAft>
                <a:spcPct val="400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marL="0" lvl="2" defTabSz="685559" eaLnBrk="1" fontAlgn="auto" hangingPunct="1">
              <a:lnSpc>
                <a:spcPct val="120000"/>
              </a:lnSpc>
              <a:spcBef>
                <a:spcPts val="0"/>
              </a:spcBef>
              <a:spcAft>
                <a:spcPts val="75"/>
              </a:spcAft>
              <a:buClr>
                <a:srgbClr val="5B9BD5"/>
              </a:buClr>
              <a:buNone/>
            </a:pPr>
            <a:r>
              <a:rPr lang="en-GB" altLang="en-US" sz="1000" dirty="0">
                <a:solidFill>
                  <a:prstClr val="black"/>
                </a:solidFill>
              </a:rPr>
              <a:t>Previous research with HMRC customers has found that </a:t>
            </a:r>
            <a:r>
              <a:rPr lang="en-GB" altLang="en-US" sz="1000" b="1" dirty="0">
                <a:solidFill>
                  <a:prstClr val="black"/>
                </a:solidFill>
              </a:rPr>
              <a:t>common needs inform their expectations, thoughts and concerns, </a:t>
            </a:r>
            <a:r>
              <a:rPr lang="en-GB" altLang="en-US" sz="1000" dirty="0">
                <a:solidFill>
                  <a:prstClr val="black"/>
                </a:solidFill>
              </a:rPr>
              <a:t>especially when engaging with HMRC digitally.</a:t>
            </a:r>
            <a:endParaRPr lang="en-GB" sz="1000" dirty="0">
              <a:solidFill>
                <a:prstClr val="black"/>
              </a:solidFill>
            </a:endParaRPr>
          </a:p>
          <a:p>
            <a:pPr marL="0" lvl="2" defTabSz="685559" eaLnBrk="1" fontAlgn="auto" hangingPunct="1">
              <a:lnSpc>
                <a:spcPct val="120000"/>
              </a:lnSpc>
              <a:spcBef>
                <a:spcPts val="0"/>
              </a:spcBef>
              <a:spcAft>
                <a:spcPts val="75"/>
              </a:spcAft>
              <a:buClr>
                <a:srgbClr val="5B9BD5"/>
              </a:buClr>
              <a:buNone/>
            </a:pPr>
            <a:r>
              <a:rPr lang="en-GB" sz="1000" dirty="0">
                <a:solidFill>
                  <a:prstClr val="black"/>
                </a:solidFill>
              </a:rPr>
              <a:t>The following factors should be taken into account to encourage customers to switch to Personal Tax Account.</a:t>
            </a:r>
            <a:br>
              <a:rPr lang="en-GB" sz="1000" dirty="0">
                <a:solidFill>
                  <a:prstClr val="black"/>
                </a:solidFill>
              </a:rPr>
            </a:br>
            <a:endParaRPr lang="en-GB" sz="1000" dirty="0">
              <a:solidFill>
                <a:prstClr val="black"/>
              </a:solidFill>
            </a:endParaRPr>
          </a:p>
          <a:p>
            <a:pPr defTabSz="685559" eaLnBrk="1" fontAlgn="auto" hangingPunct="1">
              <a:lnSpc>
                <a:spcPct val="120000"/>
              </a:lnSpc>
              <a:spcBef>
                <a:spcPts val="601"/>
              </a:spcBef>
              <a:spcAft>
                <a:spcPts val="450"/>
              </a:spcAft>
            </a:pPr>
            <a:endParaRPr lang="en-GB" sz="1200" dirty="0">
              <a:solidFill>
                <a:prstClr val="black"/>
              </a:solidFill>
            </a:endParaRPr>
          </a:p>
          <a:p>
            <a:pPr defTabSz="685559" eaLnBrk="1" fontAlgn="auto" hangingPunct="1">
              <a:lnSpc>
                <a:spcPct val="120000"/>
              </a:lnSpc>
              <a:spcBef>
                <a:spcPts val="601"/>
              </a:spcBef>
              <a:spcAft>
                <a:spcPts val="450"/>
              </a:spcAft>
              <a:buFontTx/>
              <a:buChar char="•"/>
            </a:pPr>
            <a:endParaRPr lang="en-GB" sz="1200" dirty="0">
              <a:solidFill>
                <a:prstClr val="black"/>
              </a:solidFill>
            </a:endParaRPr>
          </a:p>
          <a:p>
            <a:pPr defTabSz="685559" eaLnBrk="1" fontAlgn="auto" hangingPunct="1">
              <a:lnSpc>
                <a:spcPct val="120000"/>
              </a:lnSpc>
              <a:spcBef>
                <a:spcPts val="601"/>
              </a:spcBef>
              <a:spcAft>
                <a:spcPts val="450"/>
              </a:spcAft>
              <a:buFontTx/>
              <a:buChar char="•"/>
            </a:pPr>
            <a:endParaRPr lang="en-GB" sz="1200" dirty="0">
              <a:solidFill>
                <a:prstClr val="black"/>
              </a:solidFill>
            </a:endParaRPr>
          </a:p>
          <a:p>
            <a:pPr defTabSz="685559" eaLnBrk="1" fontAlgn="auto" hangingPunct="1">
              <a:lnSpc>
                <a:spcPct val="120000"/>
              </a:lnSpc>
              <a:spcBef>
                <a:spcPts val="601"/>
              </a:spcBef>
              <a:spcAft>
                <a:spcPts val="450"/>
              </a:spcAft>
              <a:buFontTx/>
              <a:buChar char="•"/>
            </a:pPr>
            <a:endParaRPr lang="en-GB" sz="1200" dirty="0">
              <a:solidFill>
                <a:prstClr val="black"/>
              </a:solidFill>
            </a:endParaRPr>
          </a:p>
          <a:p>
            <a:pPr defTabSz="685559" eaLnBrk="1" fontAlgn="auto" hangingPunct="1">
              <a:lnSpc>
                <a:spcPct val="120000"/>
              </a:lnSpc>
              <a:spcBef>
                <a:spcPts val="601"/>
              </a:spcBef>
              <a:spcAft>
                <a:spcPts val="450"/>
              </a:spcAft>
              <a:buFontTx/>
              <a:buChar char="•"/>
            </a:pPr>
            <a:endParaRPr lang="en-GB" sz="1200" dirty="0">
              <a:solidFill>
                <a:prstClr val="black"/>
              </a:solidFill>
            </a:endParaRPr>
          </a:p>
          <a:p>
            <a:pPr defTabSz="685559" eaLnBrk="1" fontAlgn="auto" hangingPunct="1">
              <a:lnSpc>
                <a:spcPct val="120000"/>
              </a:lnSpc>
              <a:spcBef>
                <a:spcPts val="601"/>
              </a:spcBef>
              <a:spcAft>
                <a:spcPts val="450"/>
              </a:spcAft>
              <a:buFontTx/>
              <a:buChar char="•"/>
            </a:pPr>
            <a:endParaRPr lang="en-GB" sz="1200" dirty="0">
              <a:solidFill>
                <a:prstClr val="black"/>
              </a:solidFill>
            </a:endParaRPr>
          </a:p>
          <a:p>
            <a:pPr defTabSz="685559" eaLnBrk="1" fontAlgn="auto" hangingPunct="1">
              <a:lnSpc>
                <a:spcPct val="120000"/>
              </a:lnSpc>
              <a:spcBef>
                <a:spcPts val="601"/>
              </a:spcBef>
              <a:spcAft>
                <a:spcPts val="450"/>
              </a:spcAft>
              <a:buFontTx/>
              <a:buChar char="•"/>
            </a:pPr>
            <a:endParaRPr lang="en-GB" sz="1200" dirty="0">
              <a:solidFill>
                <a:prstClr val="black"/>
              </a:solidFill>
            </a:endParaRPr>
          </a:p>
          <a:p>
            <a:pPr marL="0" lvl="2" defTabSz="685559" eaLnBrk="1" fontAlgn="auto" hangingPunct="1">
              <a:lnSpc>
                <a:spcPct val="120000"/>
              </a:lnSpc>
              <a:spcBef>
                <a:spcPts val="0"/>
              </a:spcBef>
              <a:spcAft>
                <a:spcPts val="450"/>
              </a:spcAft>
              <a:buClr>
                <a:srgbClr val="5B9BD5"/>
              </a:buClr>
            </a:pPr>
            <a:endParaRPr lang="en-GB" sz="1200" dirty="0">
              <a:solidFill>
                <a:prstClr val="black"/>
              </a:solidFill>
            </a:endParaRPr>
          </a:p>
        </p:txBody>
      </p:sp>
      <p:sp>
        <p:nvSpPr>
          <p:cNvPr id="53264" name="Rounded Rectangle 17"/>
          <p:cNvSpPr>
            <a:spLocks noChangeArrowheads="1"/>
          </p:cNvSpPr>
          <p:nvPr/>
        </p:nvSpPr>
        <p:spPr bwMode="auto">
          <a:xfrm>
            <a:off x="1590679" y="1059657"/>
            <a:ext cx="6196013" cy="604838"/>
          </a:xfrm>
          <a:prstGeom prst="roundRect">
            <a:avLst>
              <a:gd name="adj" fmla="val 16667"/>
            </a:avLst>
          </a:prstGeom>
          <a:solidFill>
            <a:srgbClr val="008D8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algn="ctr" defTabSz="685559" eaLnBrk="1" fontAlgn="auto" hangingPunct="1">
              <a:spcBef>
                <a:spcPts val="0"/>
              </a:spcBef>
              <a:spcAft>
                <a:spcPts val="0"/>
              </a:spcAft>
            </a:pPr>
            <a:r>
              <a:rPr lang="en-GB" sz="2800" b="1" dirty="0">
                <a:solidFill>
                  <a:prstClr val="white"/>
                </a:solidFill>
              </a:rPr>
              <a:t>Communications and needs</a:t>
            </a:r>
          </a:p>
        </p:txBody>
      </p:sp>
      <p:sp>
        <p:nvSpPr>
          <p:cNvPr id="19" name="Slide Number Placeholder 2"/>
          <p:cNvSpPr>
            <a:spLocks noGrp="1"/>
          </p:cNvSpPr>
          <p:nvPr>
            <p:ph type="sldNum" sz="quarter" idx="10"/>
          </p:nvPr>
        </p:nvSpPr>
        <p:spPr>
          <a:xfrm>
            <a:off x="3128963" y="5674520"/>
            <a:ext cx="4543426" cy="103874"/>
          </a:xfrm>
          <a:noFill/>
        </p:spPr>
        <p:txBody>
          <a:bodyPr/>
          <a:lstStyle>
            <a:lvl1pPr>
              <a:defRPr>
                <a:solidFill>
                  <a:schemeClr val="bg1"/>
                </a:solidFill>
                <a:latin typeface="Arial" panose="020B0604020202020204" pitchFamily="34" charset="0"/>
                <a:cs typeface="Arial" panose="020B0604020202020204" pitchFamily="34" charset="0"/>
              </a:defRPr>
            </a:lvl1pPr>
            <a:lvl2pPr marL="557019" indent="-214238">
              <a:defRPr>
                <a:solidFill>
                  <a:schemeClr val="bg1"/>
                </a:solidFill>
                <a:latin typeface="Arial" panose="020B0604020202020204" pitchFamily="34" charset="0"/>
                <a:cs typeface="Arial" panose="020B0604020202020204" pitchFamily="34" charset="0"/>
              </a:defRPr>
            </a:lvl2pPr>
            <a:lvl3pPr marL="856951" indent="-171390">
              <a:defRPr>
                <a:solidFill>
                  <a:schemeClr val="bg1"/>
                </a:solidFill>
                <a:latin typeface="Arial" panose="020B0604020202020204" pitchFamily="34" charset="0"/>
                <a:cs typeface="Arial" panose="020B0604020202020204" pitchFamily="34" charset="0"/>
              </a:defRPr>
            </a:lvl3pPr>
            <a:lvl4pPr marL="1199731" indent="-171390">
              <a:defRPr>
                <a:solidFill>
                  <a:schemeClr val="bg1"/>
                </a:solidFill>
                <a:latin typeface="Arial" panose="020B0604020202020204" pitchFamily="34" charset="0"/>
                <a:cs typeface="Arial" panose="020B0604020202020204" pitchFamily="34" charset="0"/>
              </a:defRPr>
            </a:lvl4pPr>
            <a:lvl5pPr marL="1542510" indent="-171390">
              <a:defRPr>
                <a:solidFill>
                  <a:schemeClr val="bg1"/>
                </a:solidFill>
                <a:latin typeface="Arial" panose="020B0604020202020204" pitchFamily="34" charset="0"/>
                <a:cs typeface="Arial" panose="020B0604020202020204" pitchFamily="34" charset="0"/>
              </a:defRPr>
            </a:lvl5pPr>
            <a:lvl6pPr marL="1885292"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228070"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2570851"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2913631"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defTabSz="685559" eaLnBrk="1" fontAlgn="auto" hangingPunct="1">
              <a:spcBef>
                <a:spcPts val="0"/>
              </a:spcBef>
              <a:spcAft>
                <a:spcPts val="0"/>
              </a:spcAft>
            </a:pPr>
            <a:r>
              <a:rPr lang="en-GB" b="1" dirty="0">
                <a:solidFill>
                  <a:prstClr val="white"/>
                </a:solidFill>
              </a:rPr>
              <a:t>Digital Intelligence Pack – SA Gift Aid</a:t>
            </a:r>
            <a:endParaRPr lang="en-GB" dirty="0">
              <a:solidFill>
                <a:prstClr val="white"/>
              </a:solidFill>
            </a:endParaRPr>
          </a:p>
        </p:txBody>
      </p:sp>
      <p:pic>
        <p:nvPicPr>
          <p:cNvPr id="2" name="Picture 1"/>
          <p:cNvPicPr>
            <a:picLocks noChangeAspect="1"/>
          </p:cNvPicPr>
          <p:nvPr/>
        </p:nvPicPr>
        <p:blipFill>
          <a:blip r:embed="rId3"/>
          <a:stretch>
            <a:fillRect/>
          </a:stretch>
        </p:blipFill>
        <p:spPr>
          <a:xfrm>
            <a:off x="1397799" y="2414592"/>
            <a:ext cx="6146311" cy="2760228"/>
          </a:xfrm>
          <a:prstGeom prst="rect">
            <a:avLst/>
          </a:prstGeom>
        </p:spPr>
      </p:pic>
      <p:sp>
        <p:nvSpPr>
          <p:cNvPr id="3" name="TextBox 2"/>
          <p:cNvSpPr txBox="1"/>
          <p:nvPr/>
        </p:nvSpPr>
        <p:spPr>
          <a:xfrm>
            <a:off x="6263802" y="5240004"/>
            <a:ext cx="1522885" cy="214256"/>
          </a:xfrm>
          <a:prstGeom prst="rect">
            <a:avLst/>
          </a:prstGeom>
          <a:noFill/>
        </p:spPr>
        <p:txBody>
          <a:bodyPr wrap="square" lIns="91408" tIns="45705" rIns="91408" bIns="45705" rtlCol="0">
            <a:spAutoFit/>
          </a:bodyPr>
          <a:lstStyle/>
          <a:p>
            <a:pPr defTabSz="685559" eaLnBrk="1" fontAlgn="auto" hangingPunct="1">
              <a:spcBef>
                <a:spcPts val="0"/>
              </a:spcBef>
              <a:spcAft>
                <a:spcPts val="0"/>
              </a:spcAft>
            </a:pPr>
            <a:r>
              <a:rPr lang="en-GB" sz="800" dirty="0">
                <a:solidFill>
                  <a:srgbClr val="5B9BD5"/>
                </a:solidFill>
                <a:latin typeface="Calibri" panose="020F0502020204030204"/>
                <a:cs typeface="+mn-cs"/>
              </a:rPr>
              <a:t>Source: Digital tax credits </a:t>
            </a:r>
          </a:p>
        </p:txBody>
      </p:sp>
      <p:sp>
        <p:nvSpPr>
          <p:cNvPr id="4" name="Footer Placeholder 3"/>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latin typeface="Calibri" panose="020F0502020204030204"/>
                <a:cs typeface="+mn-cs"/>
              </a:rPr>
              <a:t>Official  </a:t>
            </a:r>
          </a:p>
        </p:txBody>
      </p:sp>
      <p:sp>
        <p:nvSpPr>
          <p:cNvPr id="9" name="Slide Number Placeholder 3"/>
          <p:cNvSpPr txBox="1">
            <a:spLocks/>
          </p:cNvSpPr>
          <p:nvPr/>
        </p:nvSpPr>
        <p:spPr bwMode="auto">
          <a:xfrm>
            <a:off x="8459793" y="5559029"/>
            <a:ext cx="230188" cy="91485"/>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defRPr/>
            </a:pPr>
            <a:r>
              <a:rPr lang="en-US" sz="600" dirty="0">
                <a:solidFill>
                  <a:srgbClr val="008D8E"/>
                </a:solidFill>
                <a:latin typeface="Calibri" panose="020F0502020204030204"/>
              </a:rPr>
              <a:t>6</a:t>
            </a:r>
          </a:p>
        </p:txBody>
      </p:sp>
    </p:spTree>
    <p:extLst>
      <p:ext uri="{BB962C8B-B14F-4D97-AF65-F5344CB8AC3E}">
        <p14:creationId xmlns:p14="http://schemas.microsoft.com/office/powerpoint/2010/main" val="363382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0943" y="969512"/>
            <a:ext cx="8229600" cy="702394"/>
          </a:xfrm>
        </p:spPr>
        <p:txBody>
          <a:bodyPr/>
          <a:lstStyle/>
          <a:p>
            <a:r>
              <a:rPr lang="en-GB" b="1" dirty="0">
                <a:solidFill>
                  <a:srgbClr val="008D8E"/>
                </a:solidFill>
              </a:rPr>
              <a:t>SA Customers </a:t>
            </a:r>
          </a:p>
        </p:txBody>
      </p:sp>
      <p:sp>
        <p:nvSpPr>
          <p:cNvPr id="23555" name="Rounded Rectangle 6"/>
          <p:cNvSpPr>
            <a:spLocks noChangeArrowheads="1"/>
          </p:cNvSpPr>
          <p:nvPr/>
        </p:nvSpPr>
        <p:spPr bwMode="auto">
          <a:xfrm>
            <a:off x="1415658" y="1457329"/>
            <a:ext cx="1945482" cy="561975"/>
          </a:xfrm>
          <a:prstGeom prst="roundRect">
            <a:avLst>
              <a:gd name="adj" fmla="val 16667"/>
            </a:avLst>
          </a:prstGeom>
          <a:solidFill>
            <a:srgbClr val="008D8E">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26991" rIns="0" bIns="0" anchor="ctr"/>
          <a:lstStyle>
            <a:lvl1pPr>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algn="ctr" defTabSz="685559" eaLnBrk="1" fontAlgn="auto" hangingPunct="1">
              <a:lnSpc>
                <a:spcPts val="1199"/>
              </a:lnSpc>
              <a:spcBef>
                <a:spcPts val="0"/>
              </a:spcBef>
              <a:spcAft>
                <a:spcPts val="0"/>
              </a:spcAft>
            </a:pPr>
            <a:r>
              <a:rPr lang="en-GB" sz="1200" dirty="0">
                <a:solidFill>
                  <a:srgbClr val="FFFFFF"/>
                </a:solidFill>
              </a:rPr>
              <a:t>Demographics</a:t>
            </a:r>
          </a:p>
        </p:txBody>
      </p:sp>
      <p:sp>
        <p:nvSpPr>
          <p:cNvPr id="23557" name="Rounded Rectangle 8"/>
          <p:cNvSpPr>
            <a:spLocks noChangeArrowheads="1"/>
          </p:cNvSpPr>
          <p:nvPr/>
        </p:nvSpPr>
        <p:spPr bwMode="auto">
          <a:xfrm>
            <a:off x="5712624" y="1457329"/>
            <a:ext cx="1945482" cy="561975"/>
          </a:xfrm>
          <a:prstGeom prst="roundRect">
            <a:avLst>
              <a:gd name="adj" fmla="val 16667"/>
            </a:avLst>
          </a:prstGeom>
          <a:solidFill>
            <a:srgbClr val="008D8E">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algn="ctr" defTabSz="685559" eaLnBrk="1" fontAlgn="auto" hangingPunct="1">
              <a:spcBef>
                <a:spcPts val="0"/>
              </a:spcBef>
              <a:spcAft>
                <a:spcPts val="0"/>
              </a:spcAft>
            </a:pPr>
            <a:r>
              <a:rPr lang="en-GB" sz="1200" dirty="0">
                <a:solidFill>
                  <a:srgbClr val="FFFFFF"/>
                </a:solidFill>
              </a:rPr>
              <a:t>Customer Intelligence and Behavioural Insights</a:t>
            </a:r>
          </a:p>
        </p:txBody>
      </p:sp>
      <p:sp>
        <p:nvSpPr>
          <p:cNvPr id="23560" name="Rounded Rectangle 8"/>
          <p:cNvSpPr>
            <a:spLocks noChangeArrowheads="1"/>
          </p:cNvSpPr>
          <p:nvPr/>
        </p:nvSpPr>
        <p:spPr bwMode="auto">
          <a:xfrm>
            <a:off x="3574259" y="1457326"/>
            <a:ext cx="1945482" cy="561977"/>
          </a:xfrm>
          <a:prstGeom prst="roundRect">
            <a:avLst>
              <a:gd name="adj" fmla="val 16667"/>
            </a:avLst>
          </a:prstGeom>
          <a:solidFill>
            <a:srgbClr val="008D8E">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algn="ctr" defTabSz="685559" eaLnBrk="1" fontAlgn="auto" hangingPunct="1">
              <a:spcBef>
                <a:spcPts val="0"/>
              </a:spcBef>
              <a:spcAft>
                <a:spcPts val="0"/>
              </a:spcAft>
            </a:pPr>
            <a:r>
              <a:rPr lang="en-GB" sz="1200" dirty="0">
                <a:solidFill>
                  <a:srgbClr val="FFFFFF"/>
                </a:solidFill>
              </a:rPr>
              <a:t>Donations Declared by Individuals Completing Self Assessment</a:t>
            </a:r>
          </a:p>
        </p:txBody>
      </p:sp>
      <p:sp>
        <p:nvSpPr>
          <p:cNvPr id="23561" name="Rounded Rectangle 6"/>
          <p:cNvSpPr>
            <a:spLocks noChangeArrowheads="1"/>
          </p:cNvSpPr>
          <p:nvPr/>
        </p:nvSpPr>
        <p:spPr bwMode="auto">
          <a:xfrm>
            <a:off x="1415658" y="2070502"/>
            <a:ext cx="1945482" cy="3250406"/>
          </a:xfrm>
          <a:prstGeom prst="roundRect">
            <a:avLst>
              <a:gd name="adj" fmla="val 16667"/>
            </a:avLst>
          </a:prstGeom>
          <a:noFill/>
          <a:ln w="19050" algn="ctr">
            <a:solidFill>
              <a:srgbClr val="594884"/>
            </a:solidFill>
            <a:round/>
            <a:headEnd/>
            <a:tailEnd/>
          </a:ln>
          <a:extLst>
            <a:ext uri="{909E8E84-426E-40DD-AFC4-6F175D3DCCD1}">
              <a14:hiddenFill xmlns:a14="http://schemas.microsoft.com/office/drawing/2010/main">
                <a:solidFill>
                  <a:srgbClr val="FFFFFF"/>
                </a:solidFill>
              </a14:hiddenFill>
            </a:ext>
          </a:extLst>
        </p:spPr>
        <p:txBody>
          <a:bodyPr lIns="26991" tIns="26991" rIns="26991" bIns="26991"/>
          <a:lstStyle>
            <a:lvl1pPr marL="285750" indent="-285750">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3% of the total population declared themselves to be gift aid donors</a:t>
            </a:r>
          </a:p>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Mean age: 57</a:t>
            </a:r>
          </a:p>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Average total income: £43,000</a:t>
            </a:r>
          </a:p>
          <a:p>
            <a:pPr marL="214238" indent="-214238" defTabSz="685559" eaLnBrk="1" fontAlgn="auto" hangingPunct="1">
              <a:spcBef>
                <a:spcPts val="0"/>
              </a:spcBef>
              <a:spcAft>
                <a:spcPts val="0"/>
              </a:spcAft>
              <a:buFont typeface="Arial" panose="020B0604020202020204" pitchFamily="34" charset="0"/>
              <a:buChar char="•"/>
            </a:pPr>
            <a:r>
              <a:rPr lang="en-US" sz="1000" dirty="0">
                <a:solidFill>
                  <a:srgbClr val="3B3A3D"/>
                </a:solidFill>
              </a:rPr>
              <a:t>85% filed SA online.</a:t>
            </a:r>
          </a:p>
          <a:p>
            <a:pPr marL="214238" indent="-214238" defTabSz="685559" eaLnBrk="1" fontAlgn="auto" hangingPunct="1">
              <a:spcBef>
                <a:spcPts val="0"/>
              </a:spcBef>
              <a:spcAft>
                <a:spcPts val="0"/>
              </a:spcAft>
              <a:buFont typeface="Arial" panose="020B0604020202020204" pitchFamily="34" charset="0"/>
              <a:buChar char="•"/>
            </a:pPr>
            <a:r>
              <a:rPr lang="en-US" sz="1000" dirty="0">
                <a:solidFill>
                  <a:srgbClr val="3B3A3D"/>
                </a:solidFill>
              </a:rPr>
              <a:t>41% in SA with agent.</a:t>
            </a:r>
          </a:p>
        </p:txBody>
      </p:sp>
      <p:sp>
        <p:nvSpPr>
          <p:cNvPr id="23563" name="Rounded Rectangle 6"/>
          <p:cNvSpPr>
            <a:spLocks noChangeArrowheads="1"/>
          </p:cNvSpPr>
          <p:nvPr/>
        </p:nvSpPr>
        <p:spPr bwMode="auto">
          <a:xfrm>
            <a:off x="3564140" y="2030020"/>
            <a:ext cx="1945482" cy="3337321"/>
          </a:xfrm>
          <a:prstGeom prst="roundRect">
            <a:avLst>
              <a:gd name="adj" fmla="val 16667"/>
            </a:avLst>
          </a:prstGeom>
          <a:ln>
            <a:headEnd/>
            <a:tailEnd/>
          </a:ln>
          <a:extLst/>
        </p:spPr>
        <p:style>
          <a:lnRef idx="2">
            <a:schemeClr val="dk1"/>
          </a:lnRef>
          <a:fillRef idx="1">
            <a:schemeClr val="lt1"/>
          </a:fillRef>
          <a:effectRef idx="0">
            <a:schemeClr val="dk1"/>
          </a:effectRef>
          <a:fontRef idx="minor">
            <a:schemeClr val="dk1"/>
          </a:fontRef>
        </p:style>
        <p:txBody>
          <a:bodyPr lIns="26991" tIns="26991" rIns="26991" bIns="26991"/>
          <a:lstStyle>
            <a:lvl1pPr marL="285750" indent="-285750">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Employment and pension income were the most significant sources of income for donation.</a:t>
            </a:r>
          </a:p>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Those aged 65 and over donated the largest share of total donations by value.</a:t>
            </a:r>
          </a:p>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In general, men donated larger amounts than women. </a:t>
            </a:r>
          </a:p>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There were a large number of lower value donations declared via the SA system (i.e. up to £500), but these donations comprised only a small proportion of the total value of all donations. </a:t>
            </a:r>
            <a:endParaRPr lang="en-US" sz="1000" dirty="0">
              <a:solidFill>
                <a:srgbClr val="3B3A3D"/>
              </a:solidFill>
            </a:endParaRPr>
          </a:p>
        </p:txBody>
      </p:sp>
      <p:sp>
        <p:nvSpPr>
          <p:cNvPr id="17" name="Slide Number Placeholder 2"/>
          <p:cNvSpPr>
            <a:spLocks noGrp="1"/>
          </p:cNvSpPr>
          <p:nvPr>
            <p:ph type="sldNum" sz="quarter" idx="10"/>
          </p:nvPr>
        </p:nvSpPr>
        <p:spPr>
          <a:xfrm>
            <a:off x="6403626" y="5720954"/>
            <a:ext cx="1544795" cy="91485"/>
          </a:xfrm>
          <a:noFill/>
        </p:spPr>
        <p:txBody>
          <a:bodyPr/>
          <a:lstStyle>
            <a:lvl1pPr>
              <a:defRPr>
                <a:solidFill>
                  <a:schemeClr val="bg1"/>
                </a:solidFill>
                <a:latin typeface="Arial" panose="020B0604020202020204" pitchFamily="34" charset="0"/>
                <a:cs typeface="Arial" panose="020B0604020202020204" pitchFamily="34" charset="0"/>
              </a:defRPr>
            </a:lvl1pPr>
            <a:lvl2pPr marL="557019" indent="-214238">
              <a:defRPr>
                <a:solidFill>
                  <a:schemeClr val="bg1"/>
                </a:solidFill>
                <a:latin typeface="Arial" panose="020B0604020202020204" pitchFamily="34" charset="0"/>
                <a:cs typeface="Arial" panose="020B0604020202020204" pitchFamily="34" charset="0"/>
              </a:defRPr>
            </a:lvl2pPr>
            <a:lvl3pPr marL="856951" indent="-171390">
              <a:defRPr>
                <a:solidFill>
                  <a:schemeClr val="bg1"/>
                </a:solidFill>
                <a:latin typeface="Arial" panose="020B0604020202020204" pitchFamily="34" charset="0"/>
                <a:cs typeface="Arial" panose="020B0604020202020204" pitchFamily="34" charset="0"/>
              </a:defRPr>
            </a:lvl3pPr>
            <a:lvl4pPr marL="1199731" indent="-171390">
              <a:defRPr>
                <a:solidFill>
                  <a:schemeClr val="bg1"/>
                </a:solidFill>
                <a:latin typeface="Arial" panose="020B0604020202020204" pitchFamily="34" charset="0"/>
                <a:cs typeface="Arial" panose="020B0604020202020204" pitchFamily="34" charset="0"/>
              </a:defRPr>
            </a:lvl4pPr>
            <a:lvl5pPr marL="1542510" indent="-171390">
              <a:defRPr>
                <a:solidFill>
                  <a:schemeClr val="bg1"/>
                </a:solidFill>
                <a:latin typeface="Arial" panose="020B0604020202020204" pitchFamily="34" charset="0"/>
                <a:cs typeface="Arial" panose="020B0604020202020204" pitchFamily="34" charset="0"/>
              </a:defRPr>
            </a:lvl5pPr>
            <a:lvl6pPr marL="1885292"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228070"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2570851"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2913631" indent="-17139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defTabSz="685559" fontAlgn="auto">
              <a:spcBef>
                <a:spcPts val="0"/>
              </a:spcBef>
              <a:spcAft>
                <a:spcPts val="0"/>
              </a:spcAft>
            </a:pPr>
            <a:r>
              <a:rPr lang="en-GB" dirty="0">
                <a:solidFill>
                  <a:srgbClr val="008D8E"/>
                </a:solidFill>
              </a:rPr>
              <a:t>Digital Intelligence Pack – SA Gift Aid</a:t>
            </a:r>
          </a:p>
        </p:txBody>
      </p:sp>
      <p:sp>
        <p:nvSpPr>
          <p:cNvPr id="18" name="Rounded Rectangle 6"/>
          <p:cNvSpPr>
            <a:spLocks noChangeArrowheads="1"/>
          </p:cNvSpPr>
          <p:nvPr/>
        </p:nvSpPr>
        <p:spPr bwMode="auto">
          <a:xfrm>
            <a:off x="5726911" y="2028462"/>
            <a:ext cx="1945482" cy="3292442"/>
          </a:xfrm>
          <a:prstGeom prst="roundRect">
            <a:avLst>
              <a:gd name="adj" fmla="val 16667"/>
            </a:avLst>
          </a:prstGeom>
          <a:ln>
            <a:headEnd/>
            <a:tailEnd/>
          </a:ln>
          <a:extLst/>
        </p:spPr>
        <p:style>
          <a:lnRef idx="2">
            <a:schemeClr val="dk1"/>
          </a:lnRef>
          <a:fillRef idx="1">
            <a:schemeClr val="lt1"/>
          </a:fillRef>
          <a:effectRef idx="0">
            <a:schemeClr val="dk1"/>
          </a:effectRef>
          <a:fontRef idx="minor">
            <a:schemeClr val="dk1"/>
          </a:fontRef>
        </p:style>
        <p:txBody>
          <a:bodyPr lIns="26991" tIns="26991" rIns="26991" bIns="26991"/>
          <a:lstStyle>
            <a:lvl1pPr marL="285750" indent="-285750">
              <a:defRPr>
                <a:solidFill>
                  <a:schemeClr val="bg1"/>
                </a:solidFill>
                <a:latin typeface="Arial" panose="020B0604020202020204" pitchFamily="34" charset="0"/>
                <a:cs typeface="Arial" panose="020B0604020202020204" pitchFamily="34" charset="0"/>
              </a:defRPr>
            </a:lvl1pPr>
            <a:lvl2pPr marL="742950" indent="-285750">
              <a:defRPr>
                <a:solidFill>
                  <a:schemeClr val="bg1"/>
                </a:solidFill>
                <a:latin typeface="Arial" panose="020B0604020202020204" pitchFamily="34" charset="0"/>
                <a:cs typeface="Arial" panose="020B0604020202020204" pitchFamily="34" charset="0"/>
              </a:defRPr>
            </a:lvl2pPr>
            <a:lvl3pPr marL="1143000" indent="-228600">
              <a:defRPr>
                <a:solidFill>
                  <a:schemeClr val="bg1"/>
                </a:solidFill>
                <a:latin typeface="Arial" panose="020B0604020202020204" pitchFamily="34" charset="0"/>
                <a:cs typeface="Arial" panose="020B0604020202020204" pitchFamily="34" charset="0"/>
              </a:defRPr>
            </a:lvl3pPr>
            <a:lvl4pPr marL="1600200" indent="-228600">
              <a:defRPr>
                <a:solidFill>
                  <a:schemeClr val="bg1"/>
                </a:solidFill>
                <a:latin typeface="Arial" panose="020B0604020202020204" pitchFamily="34" charset="0"/>
                <a:cs typeface="Arial" panose="020B0604020202020204" pitchFamily="34" charset="0"/>
              </a:defRPr>
            </a:lvl4pPr>
            <a:lvl5pPr marL="2057400" indent="-228600">
              <a:defRPr>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SA customers in general found the pre-populated information helpful. But they had some concerns on privacy, handling of incorrect information and the source of information.</a:t>
            </a:r>
          </a:p>
          <a:p>
            <a:pPr marL="214238" indent="-214238" defTabSz="685559" eaLnBrk="1" fontAlgn="auto" hangingPunct="1">
              <a:spcBef>
                <a:spcPts val="0"/>
              </a:spcBef>
              <a:spcAft>
                <a:spcPts val="0"/>
              </a:spcAft>
              <a:buFont typeface="Arial" panose="020B0604020202020204" pitchFamily="34" charset="0"/>
              <a:buChar char="•"/>
            </a:pPr>
            <a:r>
              <a:rPr lang="en-GB" sz="1000" dirty="0">
                <a:solidFill>
                  <a:srgbClr val="3B3A3D"/>
                </a:solidFill>
              </a:rPr>
              <a:t>Some behavioural levers can be used to encourage gift aid donors to use their online personal tax accounts and discourage them to contact HMRC by telephone.</a:t>
            </a:r>
            <a:endParaRPr lang="en-US" sz="1000" dirty="0">
              <a:solidFill>
                <a:srgbClr val="3B3A3D"/>
              </a:solidFill>
            </a:endParaRPr>
          </a:p>
        </p:txBody>
      </p:sp>
      <p:sp>
        <p:nvSpPr>
          <p:cNvPr id="2" name="Footer Placeholder 1"/>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11" name="Slide Number Placeholder 3"/>
          <p:cNvSpPr txBox="1">
            <a:spLocks/>
          </p:cNvSpPr>
          <p:nvPr/>
        </p:nvSpPr>
        <p:spPr bwMode="auto">
          <a:xfrm>
            <a:off x="8459793" y="5559029"/>
            <a:ext cx="230188" cy="91485"/>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defRPr/>
            </a:pPr>
            <a:r>
              <a:rPr lang="en-US" sz="600" dirty="0">
                <a:solidFill>
                  <a:srgbClr val="008D8E"/>
                </a:solidFill>
                <a:latin typeface="Arial"/>
                <a:cs typeface="Arial"/>
              </a:rPr>
              <a:t>7</a:t>
            </a:r>
          </a:p>
        </p:txBody>
      </p:sp>
    </p:spTree>
    <p:extLst>
      <p:ext uri="{BB962C8B-B14F-4D97-AF65-F5344CB8AC3E}">
        <p14:creationId xmlns:p14="http://schemas.microsoft.com/office/powerpoint/2010/main" val="143803319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p:nvPr/>
        </p:nvSpPr>
        <p:spPr>
          <a:xfrm>
            <a:off x="565166" y="1184878"/>
            <a:ext cx="1902900" cy="1478100"/>
          </a:xfrm>
          <a:prstGeom prst="rect">
            <a:avLst/>
          </a:prstGeom>
          <a:solidFill>
            <a:srgbClr val="FFFFFF"/>
          </a:solidFill>
          <a:ln w="9525" cap="flat" cmpd="sng">
            <a:solidFill>
              <a:srgbClr val="FFFFFF"/>
            </a:solidFill>
            <a:prstDash val="solid"/>
            <a:round/>
            <a:headEnd type="none" w="sm" len="sm"/>
            <a:tailEnd type="none" w="sm" len="sm"/>
          </a:ln>
          <a:effectLst>
            <a:reflection endPos="30000" dist="38100" dir="5400000" fadeDir="5400012" sy="-100000" algn="bl" rotWithShape="0"/>
          </a:effectLst>
        </p:spPr>
        <p:txBody>
          <a:bodyPr spcFirstLastPara="1" wrap="square" lIns="91394" tIns="91394" rIns="91394" bIns="91394" anchor="ctr" anchorCtr="0">
            <a:noAutofit/>
          </a:bodyPr>
          <a:lstStyle/>
          <a:p>
            <a:pPr defTabSz="685559" eaLnBrk="1" fontAlgn="auto" hangingPunct="1">
              <a:spcBef>
                <a:spcPts val="0"/>
              </a:spcBef>
              <a:spcAft>
                <a:spcPts val="0"/>
              </a:spcAft>
            </a:pPr>
            <a:endParaRPr>
              <a:solidFill>
                <a:srgbClr val="3B3A3D"/>
              </a:solidFill>
              <a:latin typeface="Arial"/>
              <a:cs typeface="Arial"/>
            </a:endParaRPr>
          </a:p>
        </p:txBody>
      </p:sp>
      <p:sp>
        <p:nvSpPr>
          <p:cNvPr id="278" name="Shape 278"/>
          <p:cNvSpPr txBox="1">
            <a:spLocks noGrp="1"/>
          </p:cNvSpPr>
          <p:nvPr>
            <p:ph type="title"/>
          </p:nvPr>
        </p:nvSpPr>
        <p:spPr>
          <a:xfrm>
            <a:off x="3136713" y="2740403"/>
            <a:ext cx="1130400" cy="815400"/>
          </a:xfrm>
          <a:prstGeom prst="rect">
            <a:avLst/>
          </a:prstGeom>
        </p:spPr>
        <p:txBody>
          <a:bodyPr spcFirstLastPara="1" vert="horz" wrap="square" lIns="91394" tIns="91394" rIns="91394" bIns="91394" numCol="1" anchor="ctr" anchorCtr="0" compatLnSpc="1">
            <a:prstTxWarp prst="textNoShape">
              <a:avLst/>
            </a:prstTxWarp>
            <a:noAutofit/>
          </a:bodyPr>
          <a:lstStyle/>
          <a:p>
            <a:r>
              <a:rPr lang="en-GB" sz="5900">
                <a:solidFill>
                  <a:srgbClr val="000000"/>
                </a:solidFill>
              </a:rPr>
              <a:t>11</a:t>
            </a:r>
            <a:r>
              <a:rPr lang="en-GB">
                <a:solidFill>
                  <a:srgbClr val="9900FF"/>
                </a:solidFill>
                <a:latin typeface="Roboto Mono"/>
                <a:ea typeface="Roboto Mono"/>
                <a:cs typeface="Roboto Mono"/>
                <a:sym typeface="Roboto Mono"/>
              </a:rPr>
              <a:t> </a:t>
            </a:r>
            <a:endParaRPr>
              <a:solidFill>
                <a:srgbClr val="9900FF"/>
              </a:solidFill>
              <a:latin typeface="Roboto Mono"/>
              <a:ea typeface="Roboto Mono"/>
              <a:cs typeface="Roboto Mono"/>
              <a:sym typeface="Roboto Mono"/>
            </a:endParaRPr>
          </a:p>
        </p:txBody>
      </p:sp>
      <p:sp>
        <p:nvSpPr>
          <p:cNvPr id="279" name="Shape 279"/>
          <p:cNvSpPr txBox="1">
            <a:spLocks noGrp="1"/>
          </p:cNvSpPr>
          <p:nvPr>
            <p:ph type="title"/>
          </p:nvPr>
        </p:nvSpPr>
        <p:spPr>
          <a:xfrm>
            <a:off x="2794344" y="1901256"/>
            <a:ext cx="1186500" cy="759000"/>
          </a:xfrm>
          <a:prstGeom prst="rect">
            <a:avLst/>
          </a:prstGeom>
        </p:spPr>
        <p:txBody>
          <a:bodyPr spcFirstLastPara="1" vert="horz" wrap="square" lIns="91394" tIns="91394" rIns="91394" bIns="91394" numCol="1" anchor="ctr" anchorCtr="0" compatLnSpc="1">
            <a:prstTxWarp prst="textNoShape">
              <a:avLst/>
            </a:prstTxWarp>
            <a:noAutofit/>
          </a:bodyPr>
          <a:lstStyle/>
          <a:p>
            <a:r>
              <a:rPr lang="en-GB" sz="5900" dirty="0">
                <a:solidFill>
                  <a:srgbClr val="000000"/>
                </a:solidFill>
              </a:rPr>
              <a:t>13</a:t>
            </a:r>
            <a:r>
              <a:rPr lang="en-GB" dirty="0">
                <a:solidFill>
                  <a:srgbClr val="000000"/>
                </a:solidFill>
                <a:latin typeface="Roboto Mono"/>
                <a:ea typeface="Roboto Mono"/>
                <a:cs typeface="Roboto Mono"/>
                <a:sym typeface="Roboto Mono"/>
              </a:rPr>
              <a:t> </a:t>
            </a:r>
            <a:endParaRPr dirty="0">
              <a:solidFill>
                <a:srgbClr val="000000"/>
              </a:solidFill>
              <a:latin typeface="Roboto Mono"/>
              <a:ea typeface="Roboto Mono"/>
              <a:cs typeface="Roboto Mono"/>
              <a:sym typeface="Roboto Mono"/>
            </a:endParaRPr>
          </a:p>
        </p:txBody>
      </p:sp>
      <p:sp>
        <p:nvSpPr>
          <p:cNvPr id="280" name="Shape 280"/>
          <p:cNvSpPr txBox="1"/>
          <p:nvPr/>
        </p:nvSpPr>
        <p:spPr>
          <a:xfrm>
            <a:off x="3943198" y="3122001"/>
            <a:ext cx="1257600" cy="391200"/>
          </a:xfrm>
          <a:prstGeom prst="rect">
            <a:avLst/>
          </a:prstGeom>
          <a:noFill/>
          <a:ln>
            <a:noFill/>
          </a:ln>
        </p:spPr>
        <p:txBody>
          <a:bodyPr spcFirstLastPara="1" wrap="square" lIns="91394" tIns="91394" rIns="91394" bIns="91394" anchor="t" anchorCtr="0">
            <a:noAutofit/>
          </a:bodyPr>
          <a:lstStyle/>
          <a:p>
            <a:pPr algn="ctr" defTabSz="685559" eaLnBrk="1" fontAlgn="auto" hangingPunct="1">
              <a:spcBef>
                <a:spcPts val="0"/>
              </a:spcBef>
              <a:spcAft>
                <a:spcPts val="0"/>
              </a:spcAft>
            </a:pPr>
            <a:r>
              <a:rPr lang="en-GB" sz="1200" b="1">
                <a:solidFill>
                  <a:srgbClr val="434343"/>
                </a:solidFill>
                <a:latin typeface="Arial"/>
                <a:cs typeface="Arial"/>
              </a:rPr>
              <a:t>Customers</a:t>
            </a:r>
            <a:r>
              <a:rPr lang="en-GB" b="1">
                <a:solidFill>
                  <a:srgbClr val="434343"/>
                </a:solidFill>
                <a:latin typeface="Arial"/>
                <a:cs typeface="Arial"/>
              </a:rPr>
              <a:t> </a:t>
            </a:r>
            <a:r>
              <a:rPr lang="en-GB" sz="1200">
                <a:solidFill>
                  <a:srgbClr val="434343"/>
                </a:solidFill>
                <a:latin typeface="Arial"/>
                <a:cs typeface="Arial"/>
              </a:rPr>
              <a:t>                                                </a:t>
            </a:r>
            <a:endParaRPr sz="1200">
              <a:solidFill>
                <a:srgbClr val="434343"/>
              </a:solidFill>
              <a:latin typeface="Arial"/>
              <a:cs typeface="Arial"/>
            </a:endParaRPr>
          </a:p>
          <a:p>
            <a:pPr algn="ctr" defTabSz="685559" eaLnBrk="1" fontAlgn="auto" hangingPunct="1">
              <a:spcBef>
                <a:spcPts val="0"/>
              </a:spcBef>
              <a:spcAft>
                <a:spcPts val="0"/>
              </a:spcAft>
            </a:pPr>
            <a:endParaRPr sz="1200">
              <a:solidFill>
                <a:srgbClr val="434343"/>
              </a:solidFill>
              <a:latin typeface="Arial"/>
              <a:cs typeface="Arial"/>
            </a:endParaRPr>
          </a:p>
        </p:txBody>
      </p:sp>
      <p:sp>
        <p:nvSpPr>
          <p:cNvPr id="281" name="Shape 281"/>
          <p:cNvSpPr/>
          <p:nvPr/>
        </p:nvSpPr>
        <p:spPr>
          <a:xfrm flipH="1">
            <a:off x="3815337" y="1004974"/>
            <a:ext cx="1130489" cy="1182222"/>
          </a:xfrm>
          <a:prstGeom prst="flowChartDocument">
            <a:avLst/>
          </a:prstGeom>
          <a:gradFill>
            <a:gsLst>
              <a:gs pos="0">
                <a:srgbClr val="FFFFFF"/>
              </a:gs>
              <a:gs pos="61000">
                <a:srgbClr val="D9D9D9"/>
              </a:gs>
              <a:gs pos="100000">
                <a:srgbClr val="B3B3B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394" tIns="91394" rIns="91394" bIns="91394" anchor="t" anchorCtr="0">
            <a:noAutofit/>
          </a:bodyPr>
          <a:lstStyle/>
          <a:p>
            <a:pPr algn="ctr" defTabSz="685559" eaLnBrk="1" fontAlgn="auto" hangingPunct="1">
              <a:spcBef>
                <a:spcPts val="0"/>
              </a:spcBef>
              <a:spcAft>
                <a:spcPts val="0"/>
              </a:spcAft>
            </a:pPr>
            <a:r>
              <a:rPr lang="en-GB" b="1">
                <a:solidFill>
                  <a:srgbClr val="3B3A3D"/>
                </a:solidFill>
                <a:latin typeface="Helvetica Neue"/>
                <a:ea typeface="Helvetica Neue"/>
                <a:cs typeface="Helvetica Neue"/>
                <a:sym typeface="Helvetica Neue"/>
              </a:rPr>
              <a:t>Bootle</a:t>
            </a:r>
            <a:endParaRPr b="1">
              <a:solidFill>
                <a:srgbClr val="3B3A3D"/>
              </a:solidFill>
              <a:latin typeface="Helvetica Neue"/>
              <a:ea typeface="Helvetica Neue"/>
              <a:cs typeface="Helvetica Neue"/>
              <a:sym typeface="Helvetica Neue"/>
            </a:endParaRPr>
          </a:p>
          <a:p>
            <a:pPr algn="ctr" defTabSz="685559" eaLnBrk="1" fontAlgn="auto" hangingPunct="1">
              <a:spcBef>
                <a:spcPts val="1600"/>
              </a:spcBef>
              <a:spcAft>
                <a:spcPts val="0"/>
              </a:spcAft>
            </a:pPr>
            <a:r>
              <a:rPr lang="en-GB" b="1">
                <a:solidFill>
                  <a:srgbClr val="3B3A3D"/>
                </a:solidFill>
                <a:latin typeface="Helvetica Neue"/>
                <a:ea typeface="Helvetica Neue"/>
                <a:cs typeface="Helvetica Neue"/>
                <a:sym typeface="Helvetica Neue"/>
              </a:rPr>
              <a:t>22 March 2018</a:t>
            </a:r>
            <a:endParaRPr b="1">
              <a:solidFill>
                <a:srgbClr val="3B3A3D"/>
              </a:solidFill>
              <a:latin typeface="Helvetica Neue"/>
              <a:ea typeface="Helvetica Neue"/>
              <a:cs typeface="Helvetica Neue"/>
              <a:sym typeface="Helvetica Neue"/>
            </a:endParaRPr>
          </a:p>
          <a:p>
            <a:pPr algn="ctr" defTabSz="685559" eaLnBrk="1" fontAlgn="auto" hangingPunct="1">
              <a:spcBef>
                <a:spcPts val="1600"/>
              </a:spcBef>
              <a:spcAft>
                <a:spcPts val="1600"/>
              </a:spcAft>
            </a:pPr>
            <a:endParaRPr b="1">
              <a:solidFill>
                <a:srgbClr val="3B3A3D"/>
              </a:solidFill>
              <a:latin typeface="Helvetica Neue"/>
              <a:ea typeface="Helvetica Neue"/>
              <a:cs typeface="Helvetica Neue"/>
              <a:sym typeface="Helvetica Neue"/>
            </a:endParaRPr>
          </a:p>
        </p:txBody>
      </p:sp>
      <p:sp>
        <p:nvSpPr>
          <p:cNvPr id="282" name="Shape 282"/>
          <p:cNvSpPr txBox="1"/>
          <p:nvPr/>
        </p:nvSpPr>
        <p:spPr>
          <a:xfrm>
            <a:off x="2895501" y="3786375"/>
            <a:ext cx="3291900" cy="466501"/>
          </a:xfrm>
          <a:prstGeom prst="rect">
            <a:avLst/>
          </a:prstGeom>
          <a:noFill/>
          <a:ln>
            <a:noFill/>
          </a:ln>
        </p:spPr>
        <p:txBody>
          <a:bodyPr spcFirstLastPara="1" wrap="square" lIns="91394" tIns="91394" rIns="91394" bIns="91394" anchor="t" anchorCtr="0">
            <a:noAutofit/>
          </a:bodyPr>
          <a:lstStyle/>
          <a:p>
            <a:pPr algn="ctr" defTabSz="685559" eaLnBrk="1" fontAlgn="auto" hangingPunct="1">
              <a:spcBef>
                <a:spcPts val="0"/>
              </a:spcBef>
              <a:spcAft>
                <a:spcPts val="0"/>
              </a:spcAft>
            </a:pPr>
            <a:r>
              <a:rPr lang="en-GB" sz="5400" b="1">
                <a:solidFill>
                  <a:srgbClr val="008D8E"/>
                </a:solidFill>
                <a:latin typeface="Impact"/>
                <a:ea typeface="Impact"/>
                <a:cs typeface="Impact"/>
                <a:sym typeface="Impact"/>
              </a:rPr>
              <a:t>Customer</a:t>
            </a:r>
            <a:endParaRPr sz="5400" b="1">
              <a:solidFill>
                <a:srgbClr val="008D8E"/>
              </a:solidFill>
              <a:latin typeface="Impact"/>
              <a:ea typeface="Impact"/>
              <a:cs typeface="Impact"/>
              <a:sym typeface="Impact"/>
            </a:endParaRPr>
          </a:p>
        </p:txBody>
      </p:sp>
      <p:sp>
        <p:nvSpPr>
          <p:cNvPr id="283" name="Shape 283"/>
          <p:cNvSpPr txBox="1"/>
          <p:nvPr/>
        </p:nvSpPr>
        <p:spPr>
          <a:xfrm>
            <a:off x="3864950" y="2335528"/>
            <a:ext cx="1353001" cy="504301"/>
          </a:xfrm>
          <a:prstGeom prst="rect">
            <a:avLst/>
          </a:prstGeom>
          <a:noFill/>
          <a:ln>
            <a:noFill/>
          </a:ln>
        </p:spPr>
        <p:txBody>
          <a:bodyPr spcFirstLastPara="1" wrap="square" lIns="91394" tIns="91394" rIns="91394" bIns="91394" anchor="t" anchorCtr="0">
            <a:noAutofit/>
          </a:bodyPr>
          <a:lstStyle/>
          <a:p>
            <a:pPr algn="ctr" defTabSz="685559" eaLnBrk="1" fontAlgn="auto" hangingPunct="1">
              <a:spcBef>
                <a:spcPts val="0"/>
              </a:spcBef>
              <a:spcAft>
                <a:spcPts val="0"/>
              </a:spcAft>
            </a:pPr>
            <a:r>
              <a:rPr lang="en-GB" sz="1200">
                <a:solidFill>
                  <a:srgbClr val="3B3A3D"/>
                </a:solidFill>
                <a:latin typeface="Arial"/>
                <a:cs typeface="Arial"/>
              </a:rPr>
              <a:t>Members of Staff spoke face to face with</a:t>
            </a:r>
            <a:endParaRPr>
              <a:solidFill>
                <a:srgbClr val="3B3A3D"/>
              </a:solidFill>
              <a:latin typeface="Arial"/>
              <a:cs typeface="Arial"/>
            </a:endParaRPr>
          </a:p>
        </p:txBody>
      </p:sp>
      <p:grpSp>
        <p:nvGrpSpPr>
          <p:cNvPr id="284" name="Shape 284"/>
          <p:cNvGrpSpPr/>
          <p:nvPr/>
        </p:nvGrpSpPr>
        <p:grpSpPr>
          <a:xfrm>
            <a:off x="2468082" y="4587591"/>
            <a:ext cx="3825003" cy="1084758"/>
            <a:chOff x="2699101" y="2038015"/>
            <a:chExt cx="4280920" cy="1051020"/>
          </a:xfrm>
        </p:grpSpPr>
        <p:sp>
          <p:nvSpPr>
            <p:cNvPr id="285" name="Shape 285"/>
            <p:cNvSpPr txBox="1"/>
            <p:nvPr/>
          </p:nvSpPr>
          <p:spPr>
            <a:xfrm>
              <a:off x="5724201" y="2156222"/>
              <a:ext cx="446400" cy="702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defTabSz="685559" eaLnBrk="1" fontAlgn="auto" hangingPunct="1">
                <a:spcBef>
                  <a:spcPts val="0"/>
                </a:spcBef>
                <a:spcAft>
                  <a:spcPts val="0"/>
                </a:spcAft>
              </a:pPr>
              <a:r>
                <a:rPr lang="en-GB">
                  <a:solidFill>
                    <a:srgbClr val="FFFFFF"/>
                  </a:solidFill>
                  <a:latin typeface="Comic Sans MS"/>
                  <a:ea typeface="Comic Sans MS"/>
                  <a:cs typeface="Comic Sans MS"/>
                  <a:sym typeface="Comic Sans MS"/>
                </a:rPr>
                <a:t>I</a:t>
              </a:r>
              <a:endParaRPr>
                <a:solidFill>
                  <a:srgbClr val="FFFFFF"/>
                </a:solidFill>
                <a:latin typeface="Comic Sans MS"/>
                <a:ea typeface="Comic Sans MS"/>
                <a:cs typeface="Comic Sans MS"/>
                <a:sym typeface="Comic Sans MS"/>
              </a:endParaRPr>
            </a:p>
          </p:txBody>
        </p:sp>
        <p:sp>
          <p:nvSpPr>
            <p:cNvPr id="286" name="Shape 286"/>
            <p:cNvSpPr txBox="1"/>
            <p:nvPr/>
          </p:nvSpPr>
          <p:spPr>
            <a:xfrm>
              <a:off x="3201622" y="2211418"/>
              <a:ext cx="502500" cy="5925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defTabSz="685559" eaLnBrk="1" fontAlgn="auto" hangingPunct="1">
                <a:spcBef>
                  <a:spcPts val="0"/>
                </a:spcBef>
                <a:spcAft>
                  <a:spcPts val="0"/>
                </a:spcAft>
              </a:pPr>
              <a:r>
                <a:rPr lang="en-GB" sz="2400" b="1">
                  <a:solidFill>
                    <a:srgbClr val="FFFFFF"/>
                  </a:solidFill>
                  <a:latin typeface="Pinyon Script"/>
                  <a:ea typeface="Pinyon Script"/>
                  <a:cs typeface="Pinyon Script"/>
                  <a:sym typeface="Pinyon Script"/>
                </a:rPr>
                <a:t>M</a:t>
              </a:r>
              <a:endParaRPr sz="2400" b="1">
                <a:solidFill>
                  <a:srgbClr val="FFFFFF"/>
                </a:solidFill>
                <a:latin typeface="Pinyon Script"/>
                <a:ea typeface="Pinyon Script"/>
                <a:cs typeface="Pinyon Script"/>
                <a:sym typeface="Pinyon Script"/>
              </a:endParaRPr>
            </a:p>
          </p:txBody>
        </p:sp>
        <p:sp>
          <p:nvSpPr>
            <p:cNvPr id="287" name="Shape 287"/>
            <p:cNvSpPr txBox="1"/>
            <p:nvPr/>
          </p:nvSpPr>
          <p:spPr>
            <a:xfrm>
              <a:off x="3684261" y="2128015"/>
              <a:ext cx="446400" cy="759300"/>
            </a:xfrm>
            <a:prstGeom prst="rect">
              <a:avLst/>
            </a:prstGeom>
            <a:solidFill>
              <a:srgbClr val="1155CC"/>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defTabSz="685559" eaLnBrk="1" fontAlgn="auto" hangingPunct="1">
                <a:spcBef>
                  <a:spcPts val="0"/>
                </a:spcBef>
                <a:spcAft>
                  <a:spcPts val="0"/>
                </a:spcAft>
              </a:pPr>
              <a:r>
                <a:rPr lang="en-GB" sz="2400">
                  <a:solidFill>
                    <a:srgbClr val="FFFFFF"/>
                  </a:solidFill>
                  <a:latin typeface="Comic Sans MS"/>
                  <a:ea typeface="Comic Sans MS"/>
                  <a:cs typeface="Comic Sans MS"/>
                  <a:sym typeface="Comic Sans MS"/>
                </a:rPr>
                <a:t>M</a:t>
              </a:r>
              <a:endParaRPr sz="2400">
                <a:solidFill>
                  <a:srgbClr val="FFFFFF"/>
                </a:solidFill>
                <a:latin typeface="Comic Sans MS"/>
                <a:ea typeface="Comic Sans MS"/>
                <a:cs typeface="Comic Sans MS"/>
                <a:sym typeface="Comic Sans MS"/>
              </a:endParaRPr>
            </a:p>
          </p:txBody>
        </p:sp>
        <p:sp>
          <p:nvSpPr>
            <p:cNvPr id="288" name="Shape 288"/>
            <p:cNvSpPr txBox="1"/>
            <p:nvPr/>
          </p:nvSpPr>
          <p:spPr>
            <a:xfrm>
              <a:off x="6150800" y="2164271"/>
              <a:ext cx="414600" cy="592500"/>
            </a:xfrm>
            <a:prstGeom prst="rect">
              <a:avLst/>
            </a:prstGeom>
            <a:solidFill>
              <a:srgbClr val="B4A7D6"/>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defTabSz="685559" eaLnBrk="1" fontAlgn="auto" hangingPunct="1">
                <a:spcBef>
                  <a:spcPts val="0"/>
                </a:spcBef>
                <a:spcAft>
                  <a:spcPts val="0"/>
                </a:spcAft>
              </a:pPr>
              <a:r>
                <a:rPr lang="en-GB" sz="2400">
                  <a:solidFill>
                    <a:srgbClr val="FFFFFF"/>
                  </a:solidFill>
                  <a:latin typeface="Comic Sans MS"/>
                  <a:ea typeface="Comic Sans MS"/>
                  <a:cs typeface="Comic Sans MS"/>
                  <a:sym typeface="Comic Sans MS"/>
                </a:rPr>
                <a:t>O</a:t>
              </a:r>
              <a:endParaRPr sz="2400">
                <a:solidFill>
                  <a:srgbClr val="FFFFFF"/>
                </a:solidFill>
                <a:latin typeface="Comic Sans MS"/>
                <a:ea typeface="Comic Sans MS"/>
                <a:cs typeface="Comic Sans MS"/>
                <a:sym typeface="Comic Sans MS"/>
              </a:endParaRPr>
            </a:p>
          </p:txBody>
        </p:sp>
        <p:sp>
          <p:nvSpPr>
            <p:cNvPr id="289" name="Shape 289"/>
            <p:cNvSpPr txBox="1"/>
            <p:nvPr/>
          </p:nvSpPr>
          <p:spPr>
            <a:xfrm>
              <a:off x="4140709" y="2298838"/>
              <a:ext cx="502500" cy="5925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defTabSz="685559" eaLnBrk="1" fontAlgn="auto" hangingPunct="1">
                <a:spcBef>
                  <a:spcPts val="0"/>
                </a:spcBef>
                <a:spcAft>
                  <a:spcPts val="0"/>
                </a:spcAft>
              </a:pPr>
              <a:r>
                <a:rPr lang="en-GB">
                  <a:solidFill>
                    <a:srgbClr val="FFFFFF"/>
                  </a:solidFill>
                  <a:latin typeface="Permanent Marker"/>
                  <a:ea typeface="Permanent Marker"/>
                  <a:cs typeface="Permanent Marker"/>
                  <a:sym typeface="Permanent Marker"/>
                </a:rPr>
                <a:t>E</a:t>
              </a:r>
              <a:endParaRPr>
                <a:solidFill>
                  <a:srgbClr val="FFFFFF"/>
                </a:solidFill>
                <a:latin typeface="Permanent Marker"/>
                <a:ea typeface="Permanent Marker"/>
                <a:cs typeface="Permanent Marker"/>
                <a:sym typeface="Permanent Marker"/>
              </a:endParaRPr>
            </a:p>
          </p:txBody>
        </p:sp>
        <p:sp>
          <p:nvSpPr>
            <p:cNvPr id="290" name="Shape 290"/>
            <p:cNvSpPr txBox="1"/>
            <p:nvPr/>
          </p:nvSpPr>
          <p:spPr>
            <a:xfrm>
              <a:off x="4653258" y="2211418"/>
              <a:ext cx="414600" cy="759300"/>
            </a:xfrm>
            <a:prstGeom prst="rect">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algn="ctr" defTabSz="685559" eaLnBrk="1" fontAlgn="auto" hangingPunct="1">
                <a:lnSpc>
                  <a:spcPct val="115000"/>
                </a:lnSpc>
                <a:spcBef>
                  <a:spcPts val="0"/>
                </a:spcBef>
                <a:spcAft>
                  <a:spcPts val="0"/>
                </a:spcAft>
              </a:pPr>
              <a:r>
                <a:rPr lang="en-GB" sz="5900">
                  <a:solidFill>
                    <a:srgbClr val="FFFFFF"/>
                  </a:solidFill>
                  <a:latin typeface="Times New Roman"/>
                  <a:ea typeface="Times New Roman"/>
                  <a:cs typeface="Times New Roman"/>
                  <a:sym typeface="Times New Roman"/>
                </a:rPr>
                <a:t>r</a:t>
              </a:r>
              <a:endParaRPr sz="5900">
                <a:solidFill>
                  <a:srgbClr val="FFFFFF"/>
                </a:solidFill>
                <a:latin typeface="Times New Roman"/>
                <a:ea typeface="Times New Roman"/>
                <a:cs typeface="Times New Roman"/>
                <a:sym typeface="Times New Roman"/>
              </a:endParaRPr>
            </a:p>
          </p:txBody>
        </p:sp>
        <p:sp>
          <p:nvSpPr>
            <p:cNvPr id="291" name="Shape 291"/>
            <p:cNvSpPr txBox="1"/>
            <p:nvPr/>
          </p:nvSpPr>
          <p:spPr>
            <a:xfrm>
              <a:off x="6565421" y="2305324"/>
              <a:ext cx="414600" cy="453300"/>
            </a:xfrm>
            <a:prstGeom prst="rect">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b" anchorCtr="0">
              <a:noAutofit/>
            </a:bodyPr>
            <a:lstStyle/>
            <a:p>
              <a:pPr defTabSz="685559" eaLnBrk="1" fontAlgn="auto" hangingPunct="1">
                <a:spcBef>
                  <a:spcPts val="0"/>
                </a:spcBef>
                <a:spcAft>
                  <a:spcPts val="0"/>
                </a:spcAft>
              </a:pPr>
              <a:r>
                <a:rPr lang="en-GB" sz="3000">
                  <a:solidFill>
                    <a:srgbClr val="FFFFFF"/>
                  </a:solidFill>
                  <a:latin typeface="Pinyon Script"/>
                  <a:ea typeface="Pinyon Script"/>
                  <a:cs typeface="Pinyon Script"/>
                  <a:sym typeface="Pinyon Script"/>
                </a:rPr>
                <a:t>n</a:t>
              </a:r>
              <a:endParaRPr sz="3000">
                <a:solidFill>
                  <a:srgbClr val="FFFFFF"/>
                </a:solidFill>
                <a:latin typeface="Pinyon Script"/>
                <a:ea typeface="Pinyon Script"/>
                <a:cs typeface="Pinyon Script"/>
                <a:sym typeface="Pinyon Script"/>
              </a:endParaRPr>
            </a:p>
          </p:txBody>
        </p:sp>
        <p:sp>
          <p:nvSpPr>
            <p:cNvPr id="292" name="Shape 292"/>
            <p:cNvSpPr txBox="1"/>
            <p:nvPr/>
          </p:nvSpPr>
          <p:spPr>
            <a:xfrm>
              <a:off x="5079807" y="2038015"/>
              <a:ext cx="644400" cy="987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r" defTabSz="685559" eaLnBrk="1" fontAlgn="auto" hangingPunct="1">
                <a:lnSpc>
                  <a:spcPct val="115000"/>
                </a:lnSpc>
                <a:spcBef>
                  <a:spcPts val="0"/>
                </a:spcBef>
                <a:spcAft>
                  <a:spcPts val="0"/>
                </a:spcAft>
              </a:pPr>
              <a:r>
                <a:rPr lang="en-GB" sz="6700">
                  <a:solidFill>
                    <a:srgbClr val="FFFFFF"/>
                  </a:solidFill>
                  <a:latin typeface="Courier New"/>
                  <a:ea typeface="Courier New"/>
                  <a:cs typeface="Courier New"/>
                  <a:sym typeface="Courier New"/>
                </a:rPr>
                <a:t>S</a:t>
              </a:r>
              <a:endParaRPr sz="6700">
                <a:solidFill>
                  <a:srgbClr val="FFFFFF"/>
                </a:solidFill>
                <a:latin typeface="Courier New"/>
                <a:ea typeface="Courier New"/>
                <a:cs typeface="Courier New"/>
                <a:sym typeface="Courier New"/>
              </a:endParaRPr>
            </a:p>
          </p:txBody>
        </p:sp>
        <p:sp>
          <p:nvSpPr>
            <p:cNvPr id="293" name="Shape 293"/>
            <p:cNvSpPr txBox="1"/>
            <p:nvPr/>
          </p:nvSpPr>
          <p:spPr>
            <a:xfrm>
              <a:off x="2699101" y="2101135"/>
              <a:ext cx="502500" cy="987900"/>
            </a:xfrm>
            <a:prstGeom prst="rect">
              <a:avLst/>
            </a:prstGeom>
            <a:solidFill>
              <a:srgbClr val="8C00EA"/>
            </a:solidFill>
            <a:ln w="952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algn="ctr" defTabSz="685559" eaLnBrk="1" fontAlgn="auto" hangingPunct="1">
                <a:spcBef>
                  <a:spcPts val="0"/>
                </a:spcBef>
                <a:spcAft>
                  <a:spcPts val="0"/>
                </a:spcAft>
              </a:pPr>
              <a:r>
                <a:rPr lang="en-GB" sz="5900">
                  <a:solidFill>
                    <a:srgbClr val="FFFFFF"/>
                  </a:solidFill>
                  <a:latin typeface="Playfair Display"/>
                  <a:ea typeface="Playfair Display"/>
                  <a:cs typeface="Playfair Display"/>
                  <a:sym typeface="Playfair Display"/>
                </a:rPr>
                <a:t>I</a:t>
              </a:r>
              <a:endParaRPr sz="5900">
                <a:solidFill>
                  <a:srgbClr val="FFFFFF"/>
                </a:solidFill>
                <a:latin typeface="Playfair Display"/>
                <a:ea typeface="Playfair Display"/>
                <a:cs typeface="Playfair Display"/>
                <a:sym typeface="Playfair Display"/>
              </a:endParaRPr>
            </a:p>
          </p:txBody>
        </p:sp>
      </p:grpSp>
      <p:cxnSp>
        <p:nvCxnSpPr>
          <p:cNvPr id="294" name="Shape 294"/>
          <p:cNvCxnSpPr/>
          <p:nvPr/>
        </p:nvCxnSpPr>
        <p:spPr>
          <a:xfrm flipH="1">
            <a:off x="5373562" y="839628"/>
            <a:ext cx="18601" cy="2900700"/>
          </a:xfrm>
          <a:prstGeom prst="straightConnector1">
            <a:avLst/>
          </a:prstGeom>
          <a:noFill/>
          <a:ln w="19050" cap="flat" cmpd="sng">
            <a:solidFill>
              <a:srgbClr val="FFFFFF"/>
            </a:solidFill>
            <a:prstDash val="lgDashDot"/>
            <a:round/>
            <a:headEnd type="none" w="med" len="med"/>
            <a:tailEnd type="none" w="med" len="med"/>
          </a:ln>
        </p:spPr>
      </p:cxnSp>
      <p:pic>
        <p:nvPicPr>
          <p:cNvPr id="295" name="Shape 295"/>
          <p:cNvPicPr preferRelativeResize="0"/>
          <p:nvPr/>
        </p:nvPicPr>
        <p:blipFill>
          <a:blip r:embed="rId3">
            <a:alphaModFix/>
          </a:blip>
          <a:stretch>
            <a:fillRect/>
          </a:stretch>
        </p:blipFill>
        <p:spPr>
          <a:xfrm>
            <a:off x="742564" y="1339765"/>
            <a:ext cx="1548075" cy="1323224"/>
          </a:xfrm>
          <a:prstGeom prst="rect">
            <a:avLst/>
          </a:prstGeom>
          <a:noFill/>
          <a:ln>
            <a:noFill/>
          </a:ln>
        </p:spPr>
      </p:pic>
      <p:pic>
        <p:nvPicPr>
          <p:cNvPr id="296" name="Shape 296"/>
          <p:cNvPicPr preferRelativeResize="0"/>
          <p:nvPr/>
        </p:nvPicPr>
        <p:blipFill>
          <a:blip r:embed="rId4">
            <a:alphaModFix/>
          </a:blip>
          <a:stretch>
            <a:fillRect/>
          </a:stretch>
        </p:blipFill>
        <p:spPr>
          <a:xfrm rot="-219570">
            <a:off x="203239" y="2598952"/>
            <a:ext cx="2284149" cy="1084752"/>
          </a:xfrm>
          <a:prstGeom prst="rect">
            <a:avLst/>
          </a:prstGeom>
          <a:noFill/>
          <a:ln>
            <a:noFill/>
          </a:ln>
        </p:spPr>
      </p:pic>
      <p:sp>
        <p:nvSpPr>
          <p:cNvPr id="297" name="Shape 297"/>
          <p:cNvSpPr/>
          <p:nvPr/>
        </p:nvSpPr>
        <p:spPr>
          <a:xfrm>
            <a:off x="291800" y="3633825"/>
            <a:ext cx="1460700" cy="585301"/>
          </a:xfrm>
          <a:prstGeom prst="cloudCallout">
            <a:avLst>
              <a:gd name="adj1" fmla="val 30148"/>
              <a:gd name="adj2" fmla="val -110287"/>
            </a:avLst>
          </a:prstGeom>
          <a:solidFill>
            <a:srgbClr val="0B5394"/>
          </a:solidFill>
          <a:ln w="9525" cap="flat" cmpd="sng">
            <a:solidFill>
              <a:srgbClr val="FFFFFF"/>
            </a:solidFill>
            <a:prstDash val="solid"/>
            <a:round/>
            <a:headEnd type="none" w="sm" len="sm"/>
            <a:tailEnd type="none" w="sm" len="sm"/>
          </a:ln>
        </p:spPr>
        <p:txBody>
          <a:bodyPr spcFirstLastPara="1" wrap="square" lIns="91394" tIns="91394" rIns="91394" bIns="91394" anchor="ctr" anchorCtr="0">
            <a:noAutofit/>
          </a:bodyPr>
          <a:lstStyle/>
          <a:p>
            <a:pPr defTabSz="685559" eaLnBrk="1" fontAlgn="auto" hangingPunct="1">
              <a:spcBef>
                <a:spcPts val="0"/>
              </a:spcBef>
              <a:spcAft>
                <a:spcPts val="0"/>
              </a:spcAft>
            </a:pPr>
            <a:r>
              <a:rPr lang="en-GB" sz="1000">
                <a:solidFill>
                  <a:srgbClr val="FFFFFF"/>
                </a:solidFill>
                <a:latin typeface="Arial"/>
                <a:cs typeface="Arial"/>
              </a:rPr>
              <a:t>What is it?</a:t>
            </a:r>
            <a:endParaRPr sz="1000">
              <a:solidFill>
                <a:srgbClr val="FFFFFF"/>
              </a:solidFill>
              <a:latin typeface="Arial"/>
              <a:cs typeface="Arial"/>
            </a:endParaRPr>
          </a:p>
        </p:txBody>
      </p:sp>
      <p:sp>
        <p:nvSpPr>
          <p:cNvPr id="298" name="Shape 298"/>
          <p:cNvSpPr/>
          <p:nvPr/>
        </p:nvSpPr>
        <p:spPr>
          <a:xfrm>
            <a:off x="115950" y="5013849"/>
            <a:ext cx="1353001" cy="585301"/>
          </a:xfrm>
          <a:prstGeom prst="cloudCallout">
            <a:avLst>
              <a:gd name="adj1" fmla="val 42513"/>
              <a:gd name="adj2" fmla="val -97177"/>
            </a:avLst>
          </a:prstGeom>
          <a:solidFill>
            <a:srgbClr val="CFE2F3"/>
          </a:solidFill>
          <a:ln w="9525" cap="flat" cmpd="sng">
            <a:solidFill>
              <a:srgbClr val="FFFFFF"/>
            </a:solidFill>
            <a:prstDash val="solid"/>
            <a:round/>
            <a:headEnd type="none" w="sm" len="sm"/>
            <a:tailEnd type="none" w="sm" len="sm"/>
          </a:ln>
        </p:spPr>
        <p:txBody>
          <a:bodyPr spcFirstLastPara="1" wrap="square" lIns="91394" tIns="91394" rIns="91394" bIns="91394" anchor="ctr" anchorCtr="0">
            <a:noAutofit/>
          </a:bodyPr>
          <a:lstStyle/>
          <a:p>
            <a:pPr defTabSz="685559" eaLnBrk="1" fontAlgn="auto" hangingPunct="1">
              <a:spcBef>
                <a:spcPts val="0"/>
              </a:spcBef>
              <a:spcAft>
                <a:spcPts val="0"/>
              </a:spcAft>
            </a:pPr>
            <a:r>
              <a:rPr lang="en-GB" sz="1000">
                <a:solidFill>
                  <a:srgbClr val="0000FF"/>
                </a:solidFill>
                <a:latin typeface="Arial"/>
                <a:cs typeface="Arial"/>
              </a:rPr>
              <a:t>Registering</a:t>
            </a:r>
            <a:endParaRPr sz="1000">
              <a:solidFill>
                <a:srgbClr val="0000FF"/>
              </a:solidFill>
              <a:latin typeface="Arial"/>
              <a:cs typeface="Arial"/>
            </a:endParaRPr>
          </a:p>
        </p:txBody>
      </p:sp>
      <p:sp>
        <p:nvSpPr>
          <p:cNvPr id="299" name="Shape 299"/>
          <p:cNvSpPr/>
          <p:nvPr/>
        </p:nvSpPr>
        <p:spPr>
          <a:xfrm>
            <a:off x="1661564" y="3427204"/>
            <a:ext cx="1227300" cy="683699"/>
          </a:xfrm>
          <a:prstGeom prst="cloudCallout">
            <a:avLst>
              <a:gd name="adj1" fmla="val -59487"/>
              <a:gd name="adj2" fmla="val -38021"/>
            </a:avLst>
          </a:prstGeom>
          <a:solidFill>
            <a:srgbClr val="0000FF"/>
          </a:solidFill>
          <a:ln w="9525" cap="flat" cmpd="sng">
            <a:solidFill>
              <a:srgbClr val="FFFFFF"/>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sz="1000">
                <a:solidFill>
                  <a:srgbClr val="FFFFFF"/>
                </a:solidFill>
                <a:latin typeface="Arial"/>
                <a:cs typeface="Arial"/>
              </a:rPr>
              <a:t>How does it work?</a:t>
            </a:r>
            <a:endParaRPr sz="1000">
              <a:solidFill>
                <a:srgbClr val="FFFFFF"/>
              </a:solidFill>
              <a:latin typeface="Arial"/>
              <a:cs typeface="Arial"/>
            </a:endParaRPr>
          </a:p>
        </p:txBody>
      </p:sp>
      <p:sp>
        <p:nvSpPr>
          <p:cNvPr id="300" name="Shape 300"/>
          <p:cNvSpPr/>
          <p:nvPr/>
        </p:nvSpPr>
        <p:spPr>
          <a:xfrm>
            <a:off x="178800" y="4184176"/>
            <a:ext cx="1227300" cy="759000"/>
          </a:xfrm>
          <a:prstGeom prst="cloudCallout">
            <a:avLst>
              <a:gd name="adj1" fmla="val 24179"/>
              <a:gd name="adj2" fmla="val -68215"/>
            </a:avLst>
          </a:prstGeom>
          <a:solidFill>
            <a:srgbClr val="1155CC"/>
          </a:solidFill>
          <a:ln w="9525" cap="flat" cmpd="sng">
            <a:solidFill>
              <a:srgbClr val="FFFFFF"/>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sz="1000">
                <a:solidFill>
                  <a:srgbClr val="FFFFFF"/>
                </a:solidFill>
                <a:latin typeface="Arial"/>
                <a:cs typeface="Arial"/>
              </a:rPr>
              <a:t>What about our Service?</a:t>
            </a:r>
            <a:endParaRPr sz="1000">
              <a:solidFill>
                <a:srgbClr val="FFFFFF"/>
              </a:solidFill>
              <a:latin typeface="Arial"/>
              <a:cs typeface="Arial"/>
            </a:endParaRPr>
          </a:p>
        </p:txBody>
      </p:sp>
      <p:sp>
        <p:nvSpPr>
          <p:cNvPr id="301" name="Shape 301"/>
          <p:cNvSpPr/>
          <p:nvPr/>
        </p:nvSpPr>
        <p:spPr>
          <a:xfrm>
            <a:off x="1406101" y="4042830"/>
            <a:ext cx="1227300" cy="683699"/>
          </a:xfrm>
          <a:prstGeom prst="cloudCallout">
            <a:avLst>
              <a:gd name="adj1" fmla="val -17321"/>
              <a:gd name="adj2" fmla="val -45968"/>
            </a:avLst>
          </a:prstGeom>
          <a:solidFill>
            <a:srgbClr val="9FC5E8"/>
          </a:solidFill>
          <a:ln w="9525" cap="flat" cmpd="sng">
            <a:solidFill>
              <a:srgbClr val="FFFFFF"/>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sz="1000">
                <a:solidFill>
                  <a:srgbClr val="0000FF"/>
                </a:solidFill>
                <a:latin typeface="Arial"/>
                <a:cs typeface="Arial"/>
              </a:rPr>
              <a:t>Do we need to promote it</a:t>
            </a:r>
            <a:endParaRPr sz="1000">
              <a:solidFill>
                <a:srgbClr val="0000FF"/>
              </a:solidFill>
              <a:latin typeface="Arial"/>
              <a:cs typeface="Arial"/>
            </a:endParaRPr>
          </a:p>
        </p:txBody>
      </p:sp>
      <p:sp>
        <p:nvSpPr>
          <p:cNvPr id="302" name="Shape 302"/>
          <p:cNvSpPr/>
          <p:nvPr/>
        </p:nvSpPr>
        <p:spPr>
          <a:xfrm>
            <a:off x="6027001" y="3708074"/>
            <a:ext cx="1548000" cy="1095901"/>
          </a:xfrm>
          <a:prstGeom prst="wedgeEllipseCallout">
            <a:avLst>
              <a:gd name="adj1" fmla="val 69070"/>
              <a:gd name="adj2" fmla="val -29210"/>
            </a:avLst>
          </a:prstGeom>
          <a:solidFill>
            <a:srgbClr val="EFEFEF"/>
          </a:solidFill>
          <a:ln w="9525" cap="flat" cmpd="sng">
            <a:solidFill>
              <a:schemeClr val="dk2"/>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sz="1200">
                <a:solidFill>
                  <a:srgbClr val="3B3A3D"/>
                </a:solidFill>
                <a:latin typeface="Lobster"/>
                <a:ea typeface="Lobster"/>
                <a:cs typeface="Lobster"/>
                <a:sym typeface="Lobster"/>
              </a:rPr>
              <a:t>How willing customers were to share experiences</a:t>
            </a:r>
            <a:endParaRPr sz="1200">
              <a:solidFill>
                <a:srgbClr val="3B3A3D"/>
              </a:solidFill>
              <a:latin typeface="Lobster"/>
              <a:ea typeface="Lobster"/>
              <a:cs typeface="Lobster"/>
              <a:sym typeface="Lobster"/>
            </a:endParaRPr>
          </a:p>
        </p:txBody>
      </p:sp>
      <p:sp>
        <p:nvSpPr>
          <p:cNvPr id="303" name="Shape 303"/>
          <p:cNvSpPr/>
          <p:nvPr/>
        </p:nvSpPr>
        <p:spPr>
          <a:xfrm>
            <a:off x="5848725" y="2981279"/>
            <a:ext cx="2972100" cy="683699"/>
          </a:xfrm>
          <a:prstGeom prst="wedgeEllipseCallout">
            <a:avLst>
              <a:gd name="adj1" fmla="val 13011"/>
              <a:gd name="adj2" fmla="val 81596"/>
            </a:avLst>
          </a:prstGeom>
          <a:solidFill>
            <a:srgbClr val="D9D9D9"/>
          </a:solidFill>
          <a:ln w="9525" cap="flat" cmpd="sng">
            <a:solidFill>
              <a:schemeClr val="dk2"/>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b="1">
                <a:solidFill>
                  <a:srgbClr val="3B3A3D"/>
                </a:solidFill>
                <a:latin typeface="Caveat"/>
                <a:ea typeface="Caveat"/>
                <a:cs typeface="Caveat"/>
                <a:sym typeface="Caveat"/>
              </a:rPr>
              <a:t>The lack of knowledge fundraisers had on Gift Aid</a:t>
            </a:r>
            <a:endParaRPr b="1">
              <a:solidFill>
                <a:srgbClr val="3B3A3D"/>
              </a:solidFill>
              <a:latin typeface="Caveat"/>
              <a:ea typeface="Caveat"/>
              <a:cs typeface="Caveat"/>
              <a:sym typeface="Caveat"/>
            </a:endParaRPr>
          </a:p>
        </p:txBody>
      </p:sp>
      <p:sp>
        <p:nvSpPr>
          <p:cNvPr id="304" name="Shape 304"/>
          <p:cNvSpPr/>
          <p:nvPr/>
        </p:nvSpPr>
        <p:spPr>
          <a:xfrm>
            <a:off x="7876876" y="3621674"/>
            <a:ext cx="1186500" cy="1182301"/>
          </a:xfrm>
          <a:prstGeom prst="wedgeEllipseCallout">
            <a:avLst>
              <a:gd name="adj1" fmla="val -69366"/>
              <a:gd name="adj2" fmla="val 4493"/>
            </a:avLst>
          </a:prstGeom>
          <a:solidFill>
            <a:srgbClr val="FFFFFF"/>
          </a:solidFill>
          <a:ln w="9525" cap="flat" cmpd="sng">
            <a:solidFill>
              <a:schemeClr val="dk2"/>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sz="1200">
                <a:solidFill>
                  <a:srgbClr val="3B3A3D"/>
                </a:solidFill>
                <a:latin typeface="Comic Sans MS"/>
                <a:ea typeface="Comic Sans MS"/>
                <a:cs typeface="Comic Sans MS"/>
                <a:sym typeface="Comic Sans MS"/>
              </a:rPr>
              <a:t>How little charities passed onto the public</a:t>
            </a:r>
            <a:endParaRPr sz="1200">
              <a:solidFill>
                <a:srgbClr val="3B3A3D"/>
              </a:solidFill>
              <a:latin typeface="Comic Sans MS"/>
              <a:ea typeface="Comic Sans MS"/>
              <a:cs typeface="Comic Sans MS"/>
              <a:sym typeface="Comic Sans MS"/>
            </a:endParaRPr>
          </a:p>
        </p:txBody>
      </p:sp>
      <p:sp>
        <p:nvSpPr>
          <p:cNvPr id="305" name="Shape 305"/>
          <p:cNvSpPr/>
          <p:nvPr/>
        </p:nvSpPr>
        <p:spPr>
          <a:xfrm>
            <a:off x="6405301" y="4760679"/>
            <a:ext cx="2505900" cy="683699"/>
          </a:xfrm>
          <a:prstGeom prst="wedgeEllipseCallout">
            <a:avLst>
              <a:gd name="adj1" fmla="val 2921"/>
              <a:gd name="adj2" fmla="val -94058"/>
            </a:avLst>
          </a:prstGeom>
          <a:solidFill>
            <a:srgbClr val="D9D9D9"/>
          </a:solidFill>
          <a:ln w="9525" cap="flat" cmpd="sng">
            <a:solidFill>
              <a:schemeClr val="dk2"/>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r>
              <a:rPr lang="en-GB" sz="1200">
                <a:solidFill>
                  <a:srgbClr val="3B3A3D"/>
                </a:solidFill>
                <a:latin typeface="Bree Serif"/>
                <a:ea typeface="Bree Serif"/>
                <a:cs typeface="Bree Serif"/>
                <a:sym typeface="Bree Serif"/>
              </a:rPr>
              <a:t>Customers did not know Gift Aid is a HMRC scheme</a:t>
            </a:r>
            <a:endParaRPr sz="1200">
              <a:solidFill>
                <a:srgbClr val="3B3A3D"/>
              </a:solidFill>
              <a:latin typeface="Bree Serif"/>
              <a:ea typeface="Bree Serif"/>
              <a:cs typeface="Bree Serif"/>
              <a:sym typeface="Bree Serif"/>
            </a:endParaRPr>
          </a:p>
        </p:txBody>
      </p:sp>
      <p:sp>
        <p:nvSpPr>
          <p:cNvPr id="306" name="Shape 306"/>
          <p:cNvSpPr/>
          <p:nvPr/>
        </p:nvSpPr>
        <p:spPr>
          <a:xfrm>
            <a:off x="1063351" y="4719237"/>
            <a:ext cx="1227300" cy="585301"/>
          </a:xfrm>
          <a:prstGeom prst="cloudCallout">
            <a:avLst>
              <a:gd name="adj1" fmla="val -22321"/>
              <a:gd name="adj2" fmla="val -121166"/>
            </a:avLst>
          </a:prstGeom>
          <a:solidFill>
            <a:srgbClr val="4A86E8"/>
          </a:solidFill>
          <a:ln w="9525" cap="flat" cmpd="sng">
            <a:solidFill>
              <a:srgbClr val="FFFFFF"/>
            </a:solidFill>
            <a:prstDash val="solid"/>
            <a:round/>
            <a:headEnd type="none" w="sm" len="sm"/>
            <a:tailEnd type="none" w="sm" len="sm"/>
          </a:ln>
        </p:spPr>
        <p:txBody>
          <a:bodyPr spcFirstLastPara="1" wrap="square" lIns="91394" tIns="91394" rIns="91394" bIns="91394" anchor="ctr" anchorCtr="0">
            <a:noAutofit/>
          </a:bodyPr>
          <a:lstStyle/>
          <a:p>
            <a:pPr defTabSz="685559" eaLnBrk="1" fontAlgn="auto" hangingPunct="1">
              <a:spcBef>
                <a:spcPts val="0"/>
              </a:spcBef>
              <a:spcAft>
                <a:spcPts val="0"/>
              </a:spcAft>
            </a:pPr>
            <a:r>
              <a:rPr lang="en-GB" sz="1000">
                <a:solidFill>
                  <a:srgbClr val="FFFFFF"/>
                </a:solidFill>
                <a:latin typeface="Arial"/>
                <a:cs typeface="Arial"/>
              </a:rPr>
              <a:t>How do you claim?</a:t>
            </a:r>
            <a:endParaRPr sz="1000">
              <a:solidFill>
                <a:srgbClr val="FFFFFF"/>
              </a:solidFill>
              <a:latin typeface="Arial"/>
              <a:cs typeface="Arial"/>
            </a:endParaRPr>
          </a:p>
        </p:txBody>
      </p:sp>
      <p:cxnSp>
        <p:nvCxnSpPr>
          <p:cNvPr id="307" name="Shape 307"/>
          <p:cNvCxnSpPr>
            <a:stCxn id="299" idx="2"/>
          </p:cNvCxnSpPr>
          <p:nvPr/>
        </p:nvCxnSpPr>
        <p:spPr>
          <a:xfrm rot="10800000" flipH="1">
            <a:off x="2887841" y="3757650"/>
            <a:ext cx="2491200" cy="11400"/>
          </a:xfrm>
          <a:prstGeom prst="straightConnector1">
            <a:avLst/>
          </a:prstGeom>
          <a:noFill/>
          <a:ln w="19050" cap="flat" cmpd="sng">
            <a:solidFill>
              <a:srgbClr val="FFFFFF"/>
            </a:solidFill>
            <a:prstDash val="lgDashDot"/>
            <a:round/>
            <a:headEnd type="none" w="med" len="med"/>
            <a:tailEnd type="none" w="med" len="med"/>
          </a:ln>
        </p:spPr>
      </p:cxnSp>
      <p:sp>
        <p:nvSpPr>
          <p:cNvPr id="308" name="Shape 308"/>
          <p:cNvSpPr/>
          <p:nvPr/>
        </p:nvSpPr>
        <p:spPr>
          <a:xfrm>
            <a:off x="5564929" y="1004975"/>
            <a:ext cx="3539700" cy="1834799"/>
          </a:xfrm>
          <a:prstGeom prst="upArrow">
            <a:avLst>
              <a:gd name="adj1" fmla="val 70168"/>
              <a:gd name="adj2" fmla="val 32658"/>
            </a:avLst>
          </a:prstGeom>
          <a:solidFill>
            <a:srgbClr val="FFFFFF"/>
          </a:solidFill>
          <a:ln w="19050" cap="flat" cmpd="sng">
            <a:solidFill>
              <a:srgbClr val="990000"/>
            </a:solidFill>
            <a:prstDash val="solid"/>
            <a:round/>
            <a:headEnd type="none" w="sm" len="sm"/>
            <a:tailEnd type="none" w="sm" len="sm"/>
          </a:ln>
        </p:spPr>
        <p:txBody>
          <a:bodyPr spcFirstLastPara="1" wrap="square" lIns="91394" tIns="91394" rIns="91394" bIns="91394" anchor="ctr" anchorCtr="0">
            <a:noAutofit/>
          </a:bodyPr>
          <a:lstStyle/>
          <a:p>
            <a:pPr algn="ctr" defTabSz="685559" eaLnBrk="1" fontAlgn="auto" hangingPunct="1">
              <a:spcBef>
                <a:spcPts val="0"/>
              </a:spcBef>
              <a:spcAft>
                <a:spcPts val="0"/>
              </a:spcAft>
            </a:pPr>
            <a:endParaRPr sz="1200">
              <a:solidFill>
                <a:srgbClr val="3B3A3D"/>
              </a:solidFill>
              <a:latin typeface="Arial"/>
              <a:cs typeface="Arial"/>
            </a:endParaRPr>
          </a:p>
          <a:p>
            <a:pPr algn="ctr" defTabSz="685559" eaLnBrk="1" fontAlgn="auto" hangingPunct="1">
              <a:spcBef>
                <a:spcPts val="0"/>
              </a:spcBef>
              <a:spcAft>
                <a:spcPts val="0"/>
              </a:spcAft>
            </a:pPr>
            <a:r>
              <a:rPr lang="en-GB" sz="1200" b="1">
                <a:solidFill>
                  <a:srgbClr val="3B3A3D"/>
                </a:solidFill>
                <a:latin typeface="Arial"/>
                <a:cs typeface="Arial"/>
              </a:rPr>
              <a:t>I WON’T ASSUME A LEVEL OF KNOWLEDGE</a:t>
            </a:r>
            <a:endParaRPr sz="1200" b="1">
              <a:solidFill>
                <a:srgbClr val="3B3A3D"/>
              </a:solidFill>
              <a:latin typeface="Arial"/>
              <a:cs typeface="Arial"/>
            </a:endParaRPr>
          </a:p>
          <a:p>
            <a:pPr algn="ctr" defTabSz="685559" eaLnBrk="1" fontAlgn="auto" hangingPunct="1">
              <a:spcBef>
                <a:spcPts val="0"/>
              </a:spcBef>
              <a:spcAft>
                <a:spcPts val="0"/>
              </a:spcAft>
            </a:pPr>
            <a:r>
              <a:rPr lang="en-GB" sz="1200">
                <a:solidFill>
                  <a:srgbClr val="3B3A3D"/>
                </a:solidFill>
                <a:latin typeface="Arial"/>
                <a:cs typeface="Arial"/>
              </a:rPr>
              <a:t>Need to promote and educate</a:t>
            </a:r>
            <a:endParaRPr sz="1200">
              <a:solidFill>
                <a:srgbClr val="3B3A3D"/>
              </a:solidFill>
              <a:latin typeface="Arial"/>
              <a:cs typeface="Arial"/>
            </a:endParaRPr>
          </a:p>
          <a:p>
            <a:pPr algn="ctr" defTabSz="685559" eaLnBrk="1" fontAlgn="auto" hangingPunct="1">
              <a:spcBef>
                <a:spcPts val="0"/>
              </a:spcBef>
              <a:spcAft>
                <a:spcPts val="0"/>
              </a:spcAft>
            </a:pPr>
            <a:r>
              <a:rPr lang="en-GB" sz="1200">
                <a:solidFill>
                  <a:srgbClr val="3B3A3D"/>
                </a:solidFill>
                <a:latin typeface="Arial"/>
                <a:cs typeface="Arial"/>
              </a:rPr>
              <a:t>More information on forms</a:t>
            </a:r>
            <a:endParaRPr sz="1200">
              <a:solidFill>
                <a:srgbClr val="3B3A3D"/>
              </a:solidFill>
              <a:latin typeface="Arial"/>
              <a:cs typeface="Arial"/>
            </a:endParaRPr>
          </a:p>
          <a:p>
            <a:pPr algn="ctr" defTabSz="685559" eaLnBrk="1" fontAlgn="auto" hangingPunct="1">
              <a:spcBef>
                <a:spcPts val="0"/>
              </a:spcBef>
              <a:spcAft>
                <a:spcPts val="0"/>
              </a:spcAft>
            </a:pPr>
            <a:r>
              <a:rPr lang="en-GB" sz="1200">
                <a:solidFill>
                  <a:srgbClr val="3B3A3D"/>
                </a:solidFill>
                <a:latin typeface="Arial"/>
                <a:cs typeface="Arial"/>
              </a:rPr>
              <a:t>Set up workshops and fairs</a:t>
            </a:r>
            <a:endParaRPr sz="1200">
              <a:solidFill>
                <a:srgbClr val="3B3A3D"/>
              </a:solidFill>
              <a:latin typeface="Arial"/>
              <a:cs typeface="Arial"/>
            </a:endParaRPr>
          </a:p>
          <a:p>
            <a:pPr algn="ctr" defTabSz="685559" eaLnBrk="1" fontAlgn="auto" hangingPunct="1">
              <a:spcBef>
                <a:spcPts val="0"/>
              </a:spcBef>
              <a:spcAft>
                <a:spcPts val="0"/>
              </a:spcAft>
            </a:pPr>
            <a:r>
              <a:rPr lang="en-GB" sz="1200">
                <a:solidFill>
                  <a:srgbClr val="3B3A3D"/>
                </a:solidFill>
                <a:latin typeface="Arial"/>
                <a:cs typeface="Arial"/>
              </a:rPr>
              <a:t>Advertise more use YouTube?</a:t>
            </a:r>
            <a:endParaRPr sz="1200">
              <a:solidFill>
                <a:srgbClr val="3B3A3D"/>
              </a:solidFill>
              <a:latin typeface="Arial"/>
              <a:cs typeface="Arial"/>
            </a:endParaRPr>
          </a:p>
        </p:txBody>
      </p:sp>
      <p:sp>
        <p:nvSpPr>
          <p:cNvPr id="309" name="Shape 309"/>
          <p:cNvSpPr txBox="1"/>
          <p:nvPr/>
        </p:nvSpPr>
        <p:spPr>
          <a:xfrm>
            <a:off x="6293079" y="1184875"/>
            <a:ext cx="2106900" cy="466501"/>
          </a:xfrm>
          <a:prstGeom prst="rect">
            <a:avLst/>
          </a:prstGeom>
          <a:noFill/>
          <a:ln>
            <a:noFill/>
          </a:ln>
        </p:spPr>
        <p:txBody>
          <a:bodyPr spcFirstLastPara="1" wrap="square" lIns="91394" tIns="91394" rIns="91394" bIns="91394" anchor="t" anchorCtr="0">
            <a:noAutofit/>
          </a:bodyPr>
          <a:lstStyle/>
          <a:p>
            <a:pPr algn="ctr" defTabSz="685559" eaLnBrk="1" fontAlgn="auto" hangingPunct="1">
              <a:spcBef>
                <a:spcPts val="0"/>
              </a:spcBef>
              <a:spcAft>
                <a:spcPts val="0"/>
              </a:spcAft>
            </a:pPr>
            <a:r>
              <a:rPr lang="en-GB" sz="1200">
                <a:solidFill>
                  <a:srgbClr val="990000"/>
                </a:solidFill>
                <a:latin typeface="Pacifico"/>
                <a:ea typeface="Pacifico"/>
                <a:cs typeface="Pacifico"/>
                <a:sym typeface="Pacifico"/>
              </a:rPr>
              <a:t>GOING FORWARD</a:t>
            </a:r>
            <a:endParaRPr sz="1200">
              <a:solidFill>
                <a:srgbClr val="990000"/>
              </a:solidFill>
              <a:latin typeface="Pacifico"/>
              <a:ea typeface="Pacifico"/>
              <a:cs typeface="Pacifico"/>
              <a:sym typeface="Pacifico"/>
            </a:endParaRPr>
          </a:p>
        </p:txBody>
      </p:sp>
      <p:sp>
        <p:nvSpPr>
          <p:cNvPr id="2" name="Slide Number Placeholder 1"/>
          <p:cNvSpPr>
            <a:spLocks noGrp="1"/>
          </p:cNvSpPr>
          <p:nvPr>
            <p:ph type="sldNum" idx="12"/>
          </p:nvPr>
        </p:nvSpPr>
        <p:spPr>
          <a:xfrm>
            <a:off x="7575001" y="5563937"/>
            <a:ext cx="1390580" cy="394109"/>
          </a:xfrm>
        </p:spPr>
        <p:txBody>
          <a:bodyPr/>
          <a:lstStyle/>
          <a:p>
            <a:pPr defTabSz="685559" fontAlgn="auto">
              <a:spcBef>
                <a:spcPts val="0"/>
              </a:spcBef>
              <a:spcAft>
                <a:spcPts val="0"/>
              </a:spcAft>
            </a:pPr>
            <a:fld id="{00000000-1234-1234-1234-123412341234}" type="slidenum">
              <a:rPr lang="en-GB">
                <a:solidFill>
                  <a:srgbClr val="FFFFFF"/>
                </a:solidFill>
                <a:latin typeface="Arial"/>
                <a:cs typeface="Arial"/>
              </a:rPr>
              <a:pPr defTabSz="685559" fontAlgn="auto">
                <a:spcBef>
                  <a:spcPts val="0"/>
                </a:spcBef>
                <a:spcAft>
                  <a:spcPts val="0"/>
                </a:spcAft>
              </a:pPr>
              <a:t>54</a:t>
            </a:fld>
            <a:endParaRPr lang="en-GB" dirty="0">
              <a:solidFill>
                <a:srgbClr val="FFFFFF"/>
              </a:solidFill>
              <a:latin typeface="Arial"/>
              <a:cs typeface="Arial"/>
            </a:endParaRPr>
          </a:p>
        </p:txBody>
      </p:sp>
      <p:sp>
        <p:nvSpPr>
          <p:cNvPr id="36" name="Slide Number Placeholder 3"/>
          <p:cNvSpPr txBox="1">
            <a:spLocks/>
          </p:cNvSpPr>
          <p:nvPr/>
        </p:nvSpPr>
        <p:spPr>
          <a:xfrm>
            <a:off x="8459793" y="5559029"/>
            <a:ext cx="230188" cy="103585"/>
          </a:xfrm>
          <a:prstGeom prst="rect">
            <a:avLst/>
          </a:prstGeom>
        </p:spPr>
        <p:txBody>
          <a:bodyPr lIns="91408" tIns="45705" rIns="91408" bIns="4570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defRPr/>
            </a:pPr>
            <a:endParaRPr lang="en-US" sz="1400" dirty="0">
              <a:solidFill>
                <a:srgbClr val="008D8E"/>
              </a:solidFill>
              <a:latin typeface="Arial"/>
              <a:cs typeface="Arial"/>
            </a:endParaRPr>
          </a:p>
        </p:txBody>
      </p:sp>
      <p:sp>
        <p:nvSpPr>
          <p:cNvPr id="3" name="TextBox 2"/>
          <p:cNvSpPr txBox="1"/>
          <p:nvPr/>
        </p:nvSpPr>
        <p:spPr>
          <a:xfrm>
            <a:off x="8459793" y="5789468"/>
            <a:ext cx="34288" cy="305741"/>
          </a:xfrm>
          <a:prstGeom prst="rect">
            <a:avLst/>
          </a:prstGeom>
          <a:noFill/>
        </p:spPr>
        <p:txBody>
          <a:bodyPr wrap="square" lIns="91408" tIns="45705" rIns="91408" bIns="45705" rtlCol="0">
            <a:spAutoFit/>
          </a:bodyPr>
          <a:lstStyle/>
          <a:p>
            <a:pPr defTabSz="685559" eaLnBrk="1" fontAlgn="auto" hangingPunct="1">
              <a:spcBef>
                <a:spcPts val="0"/>
              </a:spcBef>
              <a:spcAft>
                <a:spcPts val="0"/>
              </a:spcAft>
            </a:pPr>
            <a:endParaRPr lang="en-GB" sz="1400">
              <a:solidFill>
                <a:srgbClr val="3B3A3D"/>
              </a:solidFill>
              <a:latin typeface="Arial"/>
              <a:cs typeface="Arial"/>
            </a:endParaRPr>
          </a:p>
        </p:txBody>
      </p:sp>
      <p:sp>
        <p:nvSpPr>
          <p:cNvPr id="39" name="Slide Number Placeholder 3"/>
          <p:cNvSpPr txBox="1">
            <a:spLocks/>
          </p:cNvSpPr>
          <p:nvPr/>
        </p:nvSpPr>
        <p:spPr>
          <a:xfrm>
            <a:off x="8606328" y="5720871"/>
            <a:ext cx="530537" cy="137194"/>
          </a:xfrm>
          <a:prstGeom prst="rect">
            <a:avLst/>
          </a:prstGeom>
        </p:spPr>
        <p:txBody>
          <a:bodyPr lIns="91408" tIns="45705" rIns="91408" bIns="4570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defRPr/>
            </a:pPr>
            <a:r>
              <a:rPr lang="en-US" sz="600" dirty="0">
                <a:solidFill>
                  <a:srgbClr val="008D8E"/>
                </a:solidFill>
                <a:latin typeface="Arial"/>
                <a:cs typeface="Arial"/>
              </a:rPr>
              <a:t>8</a:t>
            </a:r>
          </a:p>
        </p:txBody>
      </p:sp>
      <p:sp>
        <p:nvSpPr>
          <p:cNvPr id="41" name="Footer Placeholder 3"/>
          <p:cNvSpPr txBox="1">
            <a:spLocks/>
          </p:cNvSpPr>
          <p:nvPr/>
        </p:nvSpPr>
        <p:spPr>
          <a:xfrm>
            <a:off x="7817008" y="5683100"/>
            <a:ext cx="4634822" cy="49412"/>
          </a:xfrm>
          <a:prstGeom prst="rect">
            <a:avLst/>
          </a:prstGeom>
        </p:spPr>
        <p:txBody>
          <a:bodyPr lIns="91408" tIns="45705" rIns="91408" bIns="4570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559" fontAlgn="auto">
              <a:spcBef>
                <a:spcPts val="0"/>
              </a:spcBef>
              <a:spcAft>
                <a:spcPts val="0"/>
              </a:spcAft>
            </a:pPr>
            <a:r>
              <a:rPr lang="en-GB" sz="600" dirty="0">
                <a:solidFill>
                  <a:srgbClr val="3B3A3D"/>
                </a:solidFill>
                <a:latin typeface="Arial"/>
                <a:cs typeface="Arial"/>
              </a:rPr>
              <a:t>          Official</a:t>
            </a:r>
            <a:r>
              <a:rPr lang="en-GB" sz="1400" dirty="0">
                <a:solidFill>
                  <a:srgbClr val="3B3A3D"/>
                </a:solidFill>
                <a:latin typeface="Arial"/>
                <a:cs typeface="Arial"/>
              </a:rPr>
              <a:t>  </a:t>
            </a:r>
          </a:p>
        </p:txBody>
      </p:sp>
    </p:spTree>
    <p:extLst>
      <p:ext uri="{BB962C8B-B14F-4D97-AF65-F5344CB8AC3E}">
        <p14:creationId xmlns:p14="http://schemas.microsoft.com/office/powerpoint/2010/main" val="134425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3" name="TextBox 2"/>
          <p:cNvSpPr txBox="1"/>
          <p:nvPr/>
        </p:nvSpPr>
        <p:spPr>
          <a:xfrm>
            <a:off x="211351" y="1127841"/>
            <a:ext cx="8801100" cy="5886380"/>
          </a:xfrm>
          <a:prstGeom prst="rect">
            <a:avLst/>
          </a:prstGeom>
          <a:noFill/>
        </p:spPr>
        <p:txBody>
          <a:bodyPr wrap="square" lIns="91408" tIns="45705" rIns="91408" bIns="45705" rtlCol="0">
            <a:spAutoFit/>
          </a:bodyPr>
          <a:lstStyle/>
          <a:p>
            <a:pPr defTabSz="685559" eaLnBrk="1" fontAlgn="auto" hangingPunct="1">
              <a:spcBef>
                <a:spcPts val="0"/>
              </a:spcBef>
              <a:spcAft>
                <a:spcPts val="0"/>
              </a:spcAft>
            </a:pPr>
            <a:r>
              <a:rPr lang="en-GB" sz="2200" b="1" dirty="0">
                <a:solidFill>
                  <a:srgbClr val="3B3A3D"/>
                </a:solidFill>
                <a:latin typeface="Arial"/>
                <a:cs typeface="Arial"/>
              </a:rPr>
              <a:t>Customer Immersion – listening to our customers on 22</a:t>
            </a:r>
            <a:r>
              <a:rPr lang="en-GB" sz="2200" b="1" baseline="30000" dirty="0">
                <a:solidFill>
                  <a:srgbClr val="3B3A3D"/>
                </a:solidFill>
                <a:latin typeface="Arial"/>
                <a:cs typeface="Arial"/>
              </a:rPr>
              <a:t>nd</a:t>
            </a:r>
            <a:r>
              <a:rPr lang="en-GB" sz="2200" b="1" dirty="0">
                <a:solidFill>
                  <a:srgbClr val="3B3A3D"/>
                </a:solidFill>
                <a:latin typeface="Arial"/>
                <a:cs typeface="Arial"/>
              </a:rPr>
              <a:t> March 2018  – What donors and charity volunteers said ……</a:t>
            </a:r>
          </a:p>
          <a:p>
            <a:pPr defTabSz="685559" eaLnBrk="1" fontAlgn="auto" hangingPunct="1">
              <a:spcBef>
                <a:spcPts val="0"/>
              </a:spcBef>
              <a:spcAft>
                <a:spcPts val="0"/>
              </a:spcAft>
            </a:pPr>
            <a:r>
              <a:rPr lang="en-GB" sz="1400" b="1" dirty="0">
                <a:solidFill>
                  <a:srgbClr val="3B3A3D"/>
                </a:solidFill>
                <a:latin typeface="Arial"/>
                <a:cs typeface="Arial"/>
              </a:rPr>
              <a:t>   </a:t>
            </a:r>
          </a:p>
          <a:p>
            <a:pPr defTabSz="685559" eaLnBrk="1" fontAlgn="auto" hangingPunct="1">
              <a:spcBef>
                <a:spcPts val="0"/>
              </a:spcBef>
              <a:spcAft>
                <a:spcPts val="0"/>
              </a:spcAft>
            </a:pPr>
            <a:endParaRPr lang="en-GB" sz="1400" b="1"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Great confusion regarding Gift Aid – some clear &amp; some not depending on personal experience.</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Customers are time poor and don’t read guidance and when they do ……</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r>
              <a:rPr lang="en-GB" sz="1400" b="1" dirty="0">
                <a:solidFill>
                  <a:srgbClr val="3B3A3D"/>
                </a:solidFill>
                <a:latin typeface="Arial"/>
                <a:cs typeface="Arial"/>
              </a:rPr>
              <a:t>Confused</a:t>
            </a:r>
            <a:r>
              <a:rPr lang="en-GB" sz="1400" dirty="0">
                <a:solidFill>
                  <a:srgbClr val="3B3A3D"/>
                </a:solidFill>
                <a:latin typeface="Arial"/>
                <a:cs typeface="Arial"/>
              </a:rPr>
              <a:t> – too complex need to be simpler – Full of </a:t>
            </a:r>
            <a:r>
              <a:rPr lang="en-GB" sz="1400" b="1" dirty="0">
                <a:solidFill>
                  <a:srgbClr val="3B3A3D"/>
                </a:solidFill>
                <a:latin typeface="Arial"/>
                <a:cs typeface="Arial"/>
              </a:rPr>
              <a:t>jargon</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Just giving pages need to be simpler</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Lack of info from charities – not sharing info</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p:txBody>
      </p:sp>
      <p:sp>
        <p:nvSpPr>
          <p:cNvPr id="4" name="Slide Number Placeholder 3"/>
          <p:cNvSpPr>
            <a:spLocks noGrp="1"/>
          </p:cNvSpPr>
          <p:nvPr>
            <p:ph type="sldNum" sz="quarter" idx="10"/>
          </p:nvPr>
        </p:nvSpPr>
        <p:spPr/>
        <p:txBody>
          <a:bodyPr/>
          <a:lstStyle/>
          <a:p>
            <a:pPr defTabSz="685559" fontAlgn="auto">
              <a:spcBef>
                <a:spcPts val="0"/>
              </a:spcBef>
              <a:spcAft>
                <a:spcPts val="0"/>
              </a:spcAft>
              <a:defRPr/>
            </a:pPr>
            <a:fld id="{9D7DA79E-9E42-4EB7-B9D0-17D95B0749E5}" type="slidenum">
              <a:rPr lang="en-US">
                <a:solidFill>
                  <a:srgbClr val="008D8E"/>
                </a:solidFill>
                <a:latin typeface="Arial"/>
                <a:cs typeface="Arial"/>
              </a:rPr>
              <a:pPr defTabSz="685559" fontAlgn="auto">
                <a:spcBef>
                  <a:spcPts val="0"/>
                </a:spcBef>
                <a:spcAft>
                  <a:spcPts val="0"/>
                </a:spcAft>
                <a:defRPr/>
              </a:pPr>
              <a:t>55</a:t>
            </a:fld>
            <a:endParaRPr lang="en-US" dirty="0">
              <a:solidFill>
                <a:srgbClr val="008D8E"/>
              </a:solidFill>
              <a:latin typeface="Arial"/>
              <a:cs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6039"/>
          <a:stretch/>
        </p:blipFill>
        <p:spPr>
          <a:xfrm>
            <a:off x="5395107" y="3948539"/>
            <a:ext cx="543681" cy="531935"/>
          </a:xfrm>
          <a:prstGeom prst="rect">
            <a:avLst/>
          </a:prstGeom>
          <a:ln w="12700">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0030" y="2815085"/>
            <a:ext cx="601987" cy="621365"/>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028" y="1987841"/>
            <a:ext cx="556536" cy="63054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9488" y="2908316"/>
            <a:ext cx="691507" cy="739150"/>
          </a:xfrm>
          <a:prstGeom prst="rect">
            <a:avLst/>
          </a:prstGeom>
        </p:spPr>
      </p:pic>
      <p:sp>
        <p:nvSpPr>
          <p:cNvPr id="6" name="TextBox 5"/>
          <p:cNvSpPr txBox="1"/>
          <p:nvPr/>
        </p:nvSpPr>
        <p:spPr>
          <a:xfrm>
            <a:off x="3267311" y="4725491"/>
            <a:ext cx="618893" cy="707856"/>
          </a:xfrm>
          <a:prstGeom prst="rect">
            <a:avLst/>
          </a:prstGeom>
          <a:solidFill>
            <a:srgbClr val="00DADA"/>
          </a:solidFill>
        </p:spPr>
        <p:txBody>
          <a:bodyPr wrap="square" lIns="91408" tIns="45705" rIns="91408" bIns="45705" rtlCol="0">
            <a:spAutoFit/>
          </a:bodyPr>
          <a:lstStyle/>
          <a:p>
            <a:pPr defTabSz="685559" eaLnBrk="1" fontAlgn="auto" hangingPunct="1">
              <a:spcBef>
                <a:spcPts val="0"/>
              </a:spcBef>
              <a:spcAft>
                <a:spcPts val="0"/>
              </a:spcAft>
            </a:pPr>
            <a:r>
              <a:rPr lang="en-GB" sz="1000" b="1" dirty="0">
                <a:solidFill>
                  <a:srgbClr val="3B3A3D"/>
                </a:solidFill>
                <a:latin typeface="Arial"/>
                <a:cs typeface="Arial"/>
              </a:rPr>
              <a:t>Donate to Charity </a:t>
            </a:r>
          </a:p>
        </p:txBody>
      </p:sp>
    </p:spTree>
    <p:extLst>
      <p:ext uri="{BB962C8B-B14F-4D97-AF65-F5344CB8AC3E}">
        <p14:creationId xmlns:p14="http://schemas.microsoft.com/office/powerpoint/2010/main" val="336944897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3" name="TextBox 2"/>
          <p:cNvSpPr txBox="1"/>
          <p:nvPr/>
        </p:nvSpPr>
        <p:spPr>
          <a:xfrm>
            <a:off x="150023" y="954997"/>
            <a:ext cx="8801100" cy="4941026"/>
          </a:xfrm>
          <a:prstGeom prst="rect">
            <a:avLst/>
          </a:prstGeom>
          <a:noFill/>
        </p:spPr>
        <p:txBody>
          <a:bodyPr wrap="square" lIns="91408" tIns="45705" rIns="91408" bIns="45705" rtlCol="0">
            <a:spAutoFit/>
          </a:bodyPr>
          <a:lstStyle/>
          <a:p>
            <a:pPr defTabSz="685559" eaLnBrk="1" fontAlgn="auto" hangingPunct="1">
              <a:spcBef>
                <a:spcPts val="0"/>
              </a:spcBef>
              <a:spcAft>
                <a:spcPts val="0"/>
              </a:spcAft>
            </a:pPr>
            <a:r>
              <a:rPr lang="en-GB" sz="2200" b="1" dirty="0">
                <a:solidFill>
                  <a:srgbClr val="3B3A3D"/>
                </a:solidFill>
                <a:latin typeface="Arial"/>
                <a:cs typeface="Arial"/>
              </a:rPr>
              <a:t>Customer Immersion – listening to our customers on 22</a:t>
            </a:r>
            <a:r>
              <a:rPr lang="en-GB" sz="2200" b="1" baseline="30000" dirty="0">
                <a:solidFill>
                  <a:srgbClr val="3B3A3D"/>
                </a:solidFill>
                <a:latin typeface="Arial"/>
                <a:cs typeface="Arial"/>
              </a:rPr>
              <a:t>nd</a:t>
            </a:r>
            <a:r>
              <a:rPr lang="en-GB" sz="2200" b="1" dirty="0">
                <a:solidFill>
                  <a:srgbClr val="3B3A3D"/>
                </a:solidFill>
                <a:latin typeface="Arial"/>
                <a:cs typeface="Arial"/>
              </a:rPr>
              <a:t> March 2018  – What donors and charity volunteers said ……</a:t>
            </a:r>
          </a:p>
          <a:p>
            <a:pPr defTabSz="685559" eaLnBrk="1" fontAlgn="auto" hangingPunct="1">
              <a:spcBef>
                <a:spcPts val="0"/>
              </a:spcBef>
              <a:spcAft>
                <a:spcPts val="0"/>
              </a:spcAft>
            </a:pPr>
            <a:r>
              <a:rPr lang="en-GB" sz="2200" b="1" dirty="0">
                <a:solidFill>
                  <a:srgbClr val="3B3A3D"/>
                </a:solidFill>
                <a:latin typeface="Arial"/>
                <a:cs typeface="Arial"/>
              </a:rPr>
              <a:t>   </a:t>
            </a:r>
          </a:p>
          <a:p>
            <a:pPr defTabSz="685559" eaLnBrk="1" fontAlgn="auto" hangingPunct="1">
              <a:spcBef>
                <a:spcPts val="0"/>
              </a:spcBef>
              <a:spcAft>
                <a:spcPts val="0"/>
              </a:spcAft>
            </a:pPr>
            <a:endParaRPr lang="en-GB" sz="1400" b="1"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Didn’t know HMRC responsible for </a:t>
            </a:r>
            <a:r>
              <a:rPr lang="en-GB" sz="1400">
                <a:solidFill>
                  <a:srgbClr val="3B3A3D"/>
                </a:solidFill>
                <a:latin typeface="Arial"/>
                <a:cs typeface="Arial"/>
              </a:rPr>
              <a:t>administering Gift </a:t>
            </a:r>
            <a:r>
              <a:rPr lang="en-GB" sz="1400" dirty="0">
                <a:solidFill>
                  <a:srgbClr val="3B3A3D"/>
                </a:solidFill>
                <a:latin typeface="Arial"/>
                <a:cs typeface="Arial"/>
              </a:rPr>
              <a:t>Aid </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r>
              <a:rPr lang="en-GB" sz="1400" dirty="0">
                <a:solidFill>
                  <a:srgbClr val="3B3A3D"/>
                </a:solidFill>
                <a:latin typeface="Arial"/>
                <a:cs typeface="Arial"/>
              </a:rPr>
              <a:t>                       Government should use hard hitting factual figures in advertisements – billboards – radio –  </a:t>
            </a:r>
          </a:p>
          <a:p>
            <a:pPr defTabSz="685559" eaLnBrk="1" fontAlgn="auto" hangingPunct="1">
              <a:spcBef>
                <a:spcPts val="0"/>
              </a:spcBef>
              <a:spcAft>
                <a:spcPts val="0"/>
              </a:spcAft>
            </a:pPr>
            <a:r>
              <a:rPr lang="en-GB" sz="1400" dirty="0">
                <a:solidFill>
                  <a:srgbClr val="3B3A3D"/>
                </a:solidFill>
                <a:latin typeface="Arial"/>
                <a:cs typeface="Arial"/>
              </a:rPr>
              <a:t>                                  Moneybox - how much are charities missing out on? </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r>
              <a:rPr lang="en-GB" sz="1400" dirty="0">
                <a:solidFill>
                  <a:srgbClr val="3B3A3D"/>
                </a:solidFill>
                <a:latin typeface="Arial"/>
                <a:cs typeface="Arial"/>
              </a:rPr>
              <a:t>                                                         Not a good idea to ask donors for NINo – most don’t know it.</a:t>
            </a: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Don’t know where to go for help – Google first port of call</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p:txBody>
      </p:sp>
      <p:sp>
        <p:nvSpPr>
          <p:cNvPr id="4" name="Slide Number Placeholder 3"/>
          <p:cNvSpPr>
            <a:spLocks noGrp="1"/>
          </p:cNvSpPr>
          <p:nvPr>
            <p:ph type="sldNum" sz="quarter" idx="10"/>
          </p:nvPr>
        </p:nvSpPr>
        <p:spPr/>
        <p:txBody>
          <a:bodyPr/>
          <a:lstStyle/>
          <a:p>
            <a:pPr defTabSz="685559" fontAlgn="auto">
              <a:spcBef>
                <a:spcPts val="0"/>
              </a:spcBef>
              <a:spcAft>
                <a:spcPts val="0"/>
              </a:spcAft>
              <a:defRPr/>
            </a:pPr>
            <a:fld id="{9D7DA79E-9E42-4EB7-B9D0-17D95B0749E5}" type="slidenum">
              <a:rPr lang="en-US">
                <a:solidFill>
                  <a:srgbClr val="008D8E"/>
                </a:solidFill>
                <a:latin typeface="Arial"/>
                <a:cs typeface="Arial"/>
              </a:rPr>
              <a:pPr defTabSz="685559" fontAlgn="auto">
                <a:spcBef>
                  <a:spcPts val="0"/>
                </a:spcBef>
                <a:spcAft>
                  <a:spcPts val="0"/>
                </a:spcAft>
                <a:defRPr/>
              </a:pPr>
              <a:t>56</a:t>
            </a:fld>
            <a:endParaRPr lang="en-US" dirty="0">
              <a:solidFill>
                <a:srgbClr val="008D8E"/>
              </a:solidFill>
              <a:latin typeface="Arial"/>
              <a:cs typeface="Arial"/>
            </a:endParaRPr>
          </a:p>
        </p:txBody>
      </p:sp>
      <p:pic>
        <p:nvPicPr>
          <p:cNvPr id="6" name="Picture 5"/>
          <p:cNvPicPr>
            <a:picLocks noChangeAspect="1"/>
          </p:cNvPicPr>
          <p:nvPr/>
        </p:nvPicPr>
        <p:blipFill>
          <a:blip r:embed="rId4"/>
          <a:stretch>
            <a:fillRect/>
          </a:stretch>
        </p:blipFill>
        <p:spPr>
          <a:xfrm>
            <a:off x="1572942" y="3871673"/>
            <a:ext cx="1141357" cy="753087"/>
          </a:xfrm>
          <a:prstGeom prst="rect">
            <a:avLst/>
          </a:prstGeom>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601" y="2925052"/>
            <a:ext cx="705566" cy="593291"/>
          </a:xfrm>
          <a:prstGeom prst="rect">
            <a:avLst/>
          </a:prstGeom>
          <a:solidFill>
            <a:schemeClr val="accent1">
              <a:alpha val="94000"/>
            </a:schemeClr>
          </a:solidFill>
          <a:ln>
            <a:noFill/>
          </a:ln>
          <a:extLst/>
        </p:spPr>
      </p:pic>
      <p:pic>
        <p:nvPicPr>
          <p:cNvPr id="14" name="Picture 2" descr="https://cdn-images-1.medium.com/max/2000/1*f9i-pzHnqMZfG1Yq2EQeXQ.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2783" y="5029349"/>
            <a:ext cx="701998" cy="35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Object 14"/>
          <p:cNvGraphicFramePr>
            <a:graphicFrameLocks noChangeAspect="1"/>
          </p:cNvGraphicFramePr>
          <p:nvPr>
            <p:extLst/>
          </p:nvPr>
        </p:nvGraphicFramePr>
        <p:xfrm>
          <a:off x="5931545" y="2131963"/>
          <a:ext cx="829930" cy="383862"/>
        </p:xfrm>
        <a:graphic>
          <a:graphicData uri="http://schemas.openxmlformats.org/presentationml/2006/ole">
            <mc:AlternateContent xmlns:mc="http://schemas.openxmlformats.org/markup-compatibility/2006">
              <mc:Choice xmlns:v="urn:schemas-microsoft-com:vml" Requires="v">
                <p:oleObj spid="_x0000_s206851" name="Picture" r:id="rId7" imgW="1547640" imgH="408240" progId="Word.Picture.8">
                  <p:embed/>
                </p:oleObj>
              </mc:Choice>
              <mc:Fallback>
                <p:oleObj name="Picture" r:id="rId7" imgW="1547640" imgH="408240" progId="Word.Picture.8">
                  <p:embed/>
                  <p:pic>
                    <p:nvPicPr>
                      <p:cNvPr id="15" name="Object 14"/>
                      <p:cNvPicPr>
                        <a:picLocks noChangeAspect="1" noChangeArrowheads="1"/>
                      </p:cNvPicPr>
                      <p:nvPr/>
                    </p:nvPicPr>
                    <p:blipFill>
                      <a:blip r:embed="rId8"/>
                      <a:srcRect/>
                      <a:stretch>
                        <a:fillRect/>
                      </a:stretch>
                    </p:blipFill>
                    <p:spPr bwMode="auto">
                      <a:xfrm>
                        <a:off x="5931545" y="2131963"/>
                        <a:ext cx="829930" cy="383862"/>
                      </a:xfrm>
                      <a:prstGeom prst="rect">
                        <a:avLst/>
                      </a:prstGeom>
                      <a:noFill/>
                    </p:spPr>
                  </p:pic>
                </p:oleObj>
              </mc:Fallback>
            </mc:AlternateContent>
          </a:graphicData>
        </a:graphic>
      </p:graphicFrame>
    </p:spTree>
    <p:extLst>
      <p:ext uri="{BB962C8B-B14F-4D97-AF65-F5344CB8AC3E}">
        <p14:creationId xmlns:p14="http://schemas.microsoft.com/office/powerpoint/2010/main" val="350974718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3" name="TextBox 2"/>
          <p:cNvSpPr txBox="1"/>
          <p:nvPr/>
        </p:nvSpPr>
        <p:spPr>
          <a:xfrm>
            <a:off x="150023" y="921545"/>
            <a:ext cx="8801100" cy="2806355"/>
          </a:xfrm>
          <a:prstGeom prst="rect">
            <a:avLst/>
          </a:prstGeom>
          <a:noFill/>
        </p:spPr>
        <p:txBody>
          <a:bodyPr wrap="square" lIns="91408" tIns="45705" rIns="91408" bIns="45705" rtlCol="0">
            <a:spAutoFit/>
          </a:bodyPr>
          <a:lstStyle/>
          <a:p>
            <a:pPr defTabSz="685559" eaLnBrk="1" fontAlgn="auto" hangingPunct="1">
              <a:spcBef>
                <a:spcPts val="0"/>
              </a:spcBef>
              <a:spcAft>
                <a:spcPts val="0"/>
              </a:spcAft>
            </a:pPr>
            <a:r>
              <a:rPr lang="en-GB" sz="2200" b="1" dirty="0">
                <a:solidFill>
                  <a:srgbClr val="3B3A3D"/>
                </a:solidFill>
                <a:latin typeface="Arial"/>
                <a:cs typeface="Arial"/>
              </a:rPr>
              <a:t>Customer Immersion –listening to ideas from our customers on 22</a:t>
            </a:r>
            <a:r>
              <a:rPr lang="en-GB" sz="2200" b="1" baseline="30000" dirty="0">
                <a:solidFill>
                  <a:srgbClr val="3B3A3D"/>
                </a:solidFill>
                <a:latin typeface="Arial"/>
                <a:cs typeface="Arial"/>
              </a:rPr>
              <a:t>nd</a:t>
            </a:r>
            <a:r>
              <a:rPr lang="en-GB" sz="2200" b="1" dirty="0">
                <a:solidFill>
                  <a:srgbClr val="3B3A3D"/>
                </a:solidFill>
                <a:latin typeface="Arial"/>
                <a:cs typeface="Arial"/>
              </a:rPr>
              <a:t> March 2018 - What donors and charity volunteers said ……</a:t>
            </a:r>
          </a:p>
          <a:p>
            <a:pPr defTabSz="685559" eaLnBrk="1" fontAlgn="auto" hangingPunct="1">
              <a:spcBef>
                <a:spcPts val="0"/>
              </a:spcBef>
              <a:spcAft>
                <a:spcPts val="0"/>
              </a:spcAft>
            </a:pPr>
            <a:endParaRPr lang="en-GB" sz="2200" b="1"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endParaRPr lang="en-GB" sz="1400" dirty="0">
              <a:solidFill>
                <a:srgbClr val="3B3A3D"/>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432" y="1364631"/>
            <a:ext cx="694715" cy="695332"/>
          </a:xfrm>
          <a:prstGeom prst="rect">
            <a:avLst/>
          </a:prstGeom>
          <a:solidFill>
            <a:srgbClr val="FFFF00"/>
          </a:solidFill>
        </p:spPr>
      </p:pic>
      <p:sp>
        <p:nvSpPr>
          <p:cNvPr id="5" name="Slide Number Placeholder 4"/>
          <p:cNvSpPr>
            <a:spLocks noGrp="1"/>
          </p:cNvSpPr>
          <p:nvPr>
            <p:ph type="sldNum" sz="quarter" idx="10"/>
          </p:nvPr>
        </p:nvSpPr>
        <p:spPr/>
        <p:txBody>
          <a:bodyPr/>
          <a:lstStyle/>
          <a:p>
            <a:pPr defTabSz="685559" fontAlgn="auto">
              <a:spcBef>
                <a:spcPts val="0"/>
              </a:spcBef>
              <a:spcAft>
                <a:spcPts val="0"/>
              </a:spcAft>
              <a:defRPr/>
            </a:pPr>
            <a:fld id="{9D7DA79E-9E42-4EB7-B9D0-17D95B0749E5}" type="slidenum">
              <a:rPr lang="en-US">
                <a:solidFill>
                  <a:srgbClr val="008D8E"/>
                </a:solidFill>
                <a:latin typeface="Arial"/>
                <a:cs typeface="Arial"/>
              </a:rPr>
              <a:pPr defTabSz="685559" fontAlgn="auto">
                <a:spcBef>
                  <a:spcPts val="0"/>
                </a:spcBef>
                <a:spcAft>
                  <a:spcPts val="0"/>
                </a:spcAft>
                <a:defRPr/>
              </a:pPr>
              <a:t>57</a:t>
            </a:fld>
            <a:endParaRPr lang="en-US" dirty="0">
              <a:solidFill>
                <a:srgbClr val="008D8E"/>
              </a:solidFill>
              <a:latin typeface="Arial"/>
              <a:cs typeface="Arial"/>
            </a:endParaRPr>
          </a:p>
        </p:txBody>
      </p:sp>
      <p:sp>
        <p:nvSpPr>
          <p:cNvPr id="6" name="Cloud Callout 5"/>
          <p:cNvSpPr/>
          <p:nvPr/>
        </p:nvSpPr>
        <p:spPr bwMode="auto">
          <a:xfrm>
            <a:off x="1133659" y="4223191"/>
            <a:ext cx="4457700" cy="1301313"/>
          </a:xfrm>
          <a:prstGeom prst="cloudCallout">
            <a:avLst>
              <a:gd name="adj1" fmla="val -19197"/>
              <a:gd name="adj2" fmla="val 55859"/>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Have notices in charity shops – HMRC </a:t>
            </a:r>
          </a:p>
          <a:p>
            <a:pPr defTabSz="685559" eaLnBrk="1" fontAlgn="auto" hangingPunct="1">
              <a:spcBef>
                <a:spcPts val="0"/>
              </a:spcBef>
              <a:spcAft>
                <a:spcPts val="0"/>
              </a:spcAft>
            </a:pPr>
            <a:r>
              <a:rPr lang="en-GB" sz="1200" dirty="0">
                <a:solidFill>
                  <a:srgbClr val="3B3A3D"/>
                </a:solidFill>
                <a:latin typeface="Arial"/>
                <a:cs typeface="Arial"/>
              </a:rPr>
              <a:t>will give 25p for every £1 you give to this</a:t>
            </a:r>
          </a:p>
          <a:p>
            <a:pPr defTabSz="685559" eaLnBrk="1" fontAlgn="auto" hangingPunct="1">
              <a:spcBef>
                <a:spcPts val="0"/>
              </a:spcBef>
              <a:spcAft>
                <a:spcPts val="0"/>
              </a:spcAft>
            </a:pPr>
            <a:r>
              <a:rPr lang="en-GB" sz="1200" dirty="0">
                <a:solidFill>
                  <a:srgbClr val="3B3A3D"/>
                </a:solidFill>
                <a:latin typeface="Arial"/>
                <a:cs typeface="Arial"/>
              </a:rPr>
              <a:t> charity (add name). If you are a UK taxpayer </a:t>
            </a:r>
          </a:p>
          <a:p>
            <a:pPr defTabSz="685559" eaLnBrk="1" fontAlgn="auto" hangingPunct="1">
              <a:spcBef>
                <a:spcPts val="0"/>
              </a:spcBef>
              <a:spcAft>
                <a:spcPts val="0"/>
              </a:spcAft>
            </a:pPr>
            <a:r>
              <a:rPr lang="en-GB" sz="1200" dirty="0">
                <a:solidFill>
                  <a:srgbClr val="3B3A3D"/>
                </a:solidFill>
                <a:latin typeface="Arial"/>
                <a:cs typeface="Arial"/>
              </a:rPr>
              <a:t>– sign up today.</a:t>
            </a:r>
          </a:p>
        </p:txBody>
      </p:sp>
      <p:sp>
        <p:nvSpPr>
          <p:cNvPr id="7" name="Cloud Callout 6"/>
          <p:cNvSpPr/>
          <p:nvPr/>
        </p:nvSpPr>
        <p:spPr bwMode="auto">
          <a:xfrm>
            <a:off x="3915265" y="1712298"/>
            <a:ext cx="4283564" cy="1709355"/>
          </a:xfrm>
          <a:prstGeom prst="cloud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Ideas – social media/radio –Moneybox – link to</a:t>
            </a:r>
          </a:p>
          <a:p>
            <a:pPr defTabSz="685559" eaLnBrk="1" fontAlgn="auto" hangingPunct="1">
              <a:spcBef>
                <a:spcPts val="0"/>
              </a:spcBef>
              <a:spcAft>
                <a:spcPts val="0"/>
              </a:spcAft>
            </a:pPr>
            <a:r>
              <a:rPr lang="en-GB" sz="1200" dirty="0">
                <a:solidFill>
                  <a:srgbClr val="3B3A3D"/>
                </a:solidFill>
                <a:latin typeface="Arial"/>
                <a:cs typeface="Arial"/>
              </a:rPr>
              <a:t> national campaigns e.g. Children in Need,  </a:t>
            </a:r>
          </a:p>
          <a:p>
            <a:pPr defTabSz="685559" eaLnBrk="1" fontAlgn="auto" hangingPunct="1">
              <a:spcBef>
                <a:spcPts val="0"/>
              </a:spcBef>
              <a:spcAft>
                <a:spcPts val="0"/>
              </a:spcAft>
            </a:pPr>
            <a:r>
              <a:rPr lang="en-GB" sz="1200" dirty="0">
                <a:solidFill>
                  <a:srgbClr val="3B3A3D"/>
                </a:solidFill>
                <a:latin typeface="Arial"/>
                <a:cs typeface="Arial"/>
              </a:rPr>
              <a:t>Sport Relief – signs in Charity shop – HMRC </a:t>
            </a:r>
          </a:p>
          <a:p>
            <a:pPr defTabSz="685559" eaLnBrk="1" fontAlgn="auto" hangingPunct="1">
              <a:spcBef>
                <a:spcPts val="0"/>
              </a:spcBef>
              <a:spcAft>
                <a:spcPts val="0"/>
              </a:spcAft>
            </a:pPr>
            <a:r>
              <a:rPr lang="en-GB" sz="1200" dirty="0">
                <a:solidFill>
                  <a:srgbClr val="3B3A3D"/>
                </a:solidFill>
                <a:latin typeface="Arial"/>
                <a:cs typeface="Arial"/>
              </a:rPr>
              <a:t>will give us a gift if </a:t>
            </a:r>
            <a:r>
              <a:rPr lang="en-GB" sz="1200" u="sng" dirty="0">
                <a:solidFill>
                  <a:srgbClr val="3B3A3D"/>
                </a:solidFill>
                <a:latin typeface="Arial"/>
                <a:cs typeface="Arial"/>
              </a:rPr>
              <a:t>you </a:t>
            </a:r>
            <a:r>
              <a:rPr lang="en-GB" sz="1200" dirty="0">
                <a:solidFill>
                  <a:srgbClr val="3B3A3D"/>
                </a:solidFill>
                <a:latin typeface="Arial"/>
                <a:cs typeface="Arial"/>
              </a:rPr>
              <a:t>have paid UK tax.  </a:t>
            </a:r>
          </a:p>
        </p:txBody>
      </p:sp>
      <p:sp>
        <p:nvSpPr>
          <p:cNvPr id="8" name="Cloud Callout 7"/>
          <p:cNvSpPr/>
          <p:nvPr/>
        </p:nvSpPr>
        <p:spPr bwMode="auto">
          <a:xfrm>
            <a:off x="5414845" y="3574054"/>
            <a:ext cx="3275133" cy="1200201"/>
          </a:xfrm>
          <a:prstGeom prst="cloud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Education – you tube – have a variety </a:t>
            </a:r>
          </a:p>
          <a:p>
            <a:pPr defTabSz="685559" eaLnBrk="1" fontAlgn="auto" hangingPunct="1">
              <a:spcBef>
                <a:spcPts val="0"/>
              </a:spcBef>
              <a:spcAft>
                <a:spcPts val="0"/>
              </a:spcAft>
            </a:pPr>
            <a:r>
              <a:rPr lang="en-GB" sz="1200" dirty="0">
                <a:solidFill>
                  <a:srgbClr val="3B3A3D"/>
                </a:solidFill>
                <a:latin typeface="Arial"/>
                <a:cs typeface="Arial"/>
              </a:rPr>
              <a:t>depending on need</a:t>
            </a:r>
          </a:p>
        </p:txBody>
      </p:sp>
      <p:sp>
        <p:nvSpPr>
          <p:cNvPr id="9" name="Cloud Callout 8"/>
          <p:cNvSpPr/>
          <p:nvPr/>
        </p:nvSpPr>
        <p:spPr bwMode="auto">
          <a:xfrm>
            <a:off x="263224" y="1941132"/>
            <a:ext cx="3275133" cy="1200201"/>
          </a:xfrm>
          <a:prstGeom prst="cloud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Publicise on a bill board money lost </a:t>
            </a:r>
          </a:p>
          <a:p>
            <a:pPr defTabSz="685559" eaLnBrk="1" fontAlgn="auto" hangingPunct="1">
              <a:spcBef>
                <a:spcPts val="0"/>
              </a:spcBef>
              <a:spcAft>
                <a:spcPts val="0"/>
              </a:spcAft>
            </a:pPr>
            <a:r>
              <a:rPr lang="en-GB" sz="1200" dirty="0">
                <a:solidFill>
                  <a:srgbClr val="3B3A3D"/>
                </a:solidFill>
                <a:latin typeface="Arial"/>
                <a:cs typeface="Arial"/>
              </a:rPr>
              <a:t>to charities </a:t>
            </a:r>
          </a:p>
        </p:txBody>
      </p:sp>
      <p:sp>
        <p:nvSpPr>
          <p:cNvPr id="10" name="Cloud Callout 9"/>
          <p:cNvSpPr/>
          <p:nvPr/>
        </p:nvSpPr>
        <p:spPr bwMode="auto">
          <a:xfrm>
            <a:off x="1133662" y="3191886"/>
            <a:ext cx="3376794" cy="984849"/>
          </a:xfrm>
          <a:prstGeom prst="cloud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Demographics – what do young people </a:t>
            </a:r>
          </a:p>
          <a:p>
            <a:pPr defTabSz="685559" eaLnBrk="1" fontAlgn="auto" hangingPunct="1">
              <a:spcBef>
                <a:spcPts val="0"/>
              </a:spcBef>
              <a:spcAft>
                <a:spcPts val="0"/>
              </a:spcAft>
            </a:pPr>
            <a:r>
              <a:rPr lang="en-GB" sz="1200" dirty="0">
                <a:solidFill>
                  <a:srgbClr val="3B3A3D"/>
                </a:solidFill>
                <a:latin typeface="Arial"/>
                <a:cs typeface="Arial"/>
              </a:rPr>
              <a:t>need to encourage giving?</a:t>
            </a:r>
          </a:p>
          <a:p>
            <a:pPr defTabSz="685559" eaLnBrk="1" fontAlgn="auto" hangingPunct="1">
              <a:spcBef>
                <a:spcPts val="0"/>
              </a:spcBef>
              <a:spcAft>
                <a:spcPts val="0"/>
              </a:spcAft>
            </a:pPr>
            <a:endParaRPr lang="en-GB" sz="1200" dirty="0">
              <a:solidFill>
                <a:srgbClr val="3B3A3D"/>
              </a:solidFill>
              <a:latin typeface="Arial"/>
              <a:cs typeface="Arial"/>
            </a:endParaRPr>
          </a:p>
        </p:txBody>
      </p:sp>
    </p:spTree>
    <p:extLst>
      <p:ext uri="{BB962C8B-B14F-4D97-AF65-F5344CB8AC3E}">
        <p14:creationId xmlns:p14="http://schemas.microsoft.com/office/powerpoint/2010/main" val="141703475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3" name="TextBox 2"/>
          <p:cNvSpPr txBox="1"/>
          <p:nvPr/>
        </p:nvSpPr>
        <p:spPr>
          <a:xfrm>
            <a:off x="150023" y="921543"/>
            <a:ext cx="8801100" cy="3538242"/>
          </a:xfrm>
          <a:prstGeom prst="rect">
            <a:avLst/>
          </a:prstGeom>
          <a:noFill/>
        </p:spPr>
        <p:txBody>
          <a:bodyPr wrap="square" lIns="91408" tIns="45705" rIns="91408" bIns="45705" rtlCol="0">
            <a:spAutoFit/>
          </a:bodyPr>
          <a:lstStyle/>
          <a:p>
            <a:pPr defTabSz="685559" eaLnBrk="1" fontAlgn="auto" hangingPunct="1">
              <a:spcBef>
                <a:spcPts val="0"/>
              </a:spcBef>
              <a:spcAft>
                <a:spcPts val="0"/>
              </a:spcAft>
            </a:pPr>
            <a:r>
              <a:rPr lang="en-GB" sz="2200" b="1" dirty="0">
                <a:solidFill>
                  <a:srgbClr val="3B3A3D"/>
                </a:solidFill>
                <a:latin typeface="Arial"/>
                <a:cs typeface="Arial"/>
              </a:rPr>
              <a:t>Staff ideas to take forward following Customer Immersion session    </a:t>
            </a:r>
          </a:p>
          <a:p>
            <a:pPr defTabSz="685559" eaLnBrk="1" fontAlgn="auto" hangingPunct="1">
              <a:spcBef>
                <a:spcPts val="0"/>
              </a:spcBef>
              <a:spcAft>
                <a:spcPts val="0"/>
              </a:spcAft>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r>
              <a:rPr lang="en-GB" sz="1400" dirty="0">
                <a:solidFill>
                  <a:srgbClr val="3B3A3D"/>
                </a:solidFill>
                <a:latin typeface="Arial"/>
                <a:cs typeface="Arial"/>
              </a:rPr>
              <a:t>  </a:t>
            </a:r>
          </a:p>
          <a:p>
            <a:pPr defTabSz="685559" eaLnBrk="1" fontAlgn="auto" hangingPunct="1">
              <a:spcBef>
                <a:spcPts val="0"/>
              </a:spcBef>
              <a:spcAft>
                <a:spcPts val="0"/>
              </a:spcAft>
            </a:pPr>
            <a:endParaRPr lang="en-GB" sz="1400" dirty="0">
              <a:solidFill>
                <a:srgbClr val="3B3A3D"/>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057" y="1414813"/>
            <a:ext cx="747469" cy="748135"/>
          </a:xfrm>
          <a:prstGeom prst="rect">
            <a:avLst/>
          </a:prstGeom>
          <a:solidFill>
            <a:srgbClr val="FFFF00"/>
          </a:solidFill>
        </p:spPr>
      </p:pic>
      <p:sp>
        <p:nvSpPr>
          <p:cNvPr id="5" name="Slide Number Placeholder 4"/>
          <p:cNvSpPr>
            <a:spLocks noGrp="1"/>
          </p:cNvSpPr>
          <p:nvPr>
            <p:ph type="sldNum" sz="quarter" idx="10"/>
          </p:nvPr>
        </p:nvSpPr>
        <p:spPr/>
        <p:txBody>
          <a:bodyPr/>
          <a:lstStyle/>
          <a:p>
            <a:pPr defTabSz="685559" fontAlgn="auto">
              <a:spcBef>
                <a:spcPts val="0"/>
              </a:spcBef>
              <a:spcAft>
                <a:spcPts val="0"/>
              </a:spcAft>
              <a:defRPr/>
            </a:pPr>
            <a:fld id="{9D7DA79E-9E42-4EB7-B9D0-17D95B0749E5}" type="slidenum">
              <a:rPr lang="en-US">
                <a:solidFill>
                  <a:srgbClr val="008D8E"/>
                </a:solidFill>
                <a:latin typeface="Arial"/>
                <a:cs typeface="Arial"/>
              </a:rPr>
              <a:pPr defTabSz="685559" fontAlgn="auto">
                <a:spcBef>
                  <a:spcPts val="0"/>
                </a:spcBef>
                <a:spcAft>
                  <a:spcPts val="0"/>
                </a:spcAft>
                <a:defRPr/>
              </a:pPr>
              <a:t>58</a:t>
            </a:fld>
            <a:endParaRPr lang="en-US" dirty="0">
              <a:solidFill>
                <a:srgbClr val="008D8E"/>
              </a:solidFill>
              <a:latin typeface="Arial"/>
              <a:cs typeface="Arial"/>
            </a:endParaRPr>
          </a:p>
        </p:txBody>
      </p:sp>
      <p:sp>
        <p:nvSpPr>
          <p:cNvPr id="6" name="Oval Callout 5"/>
          <p:cNvSpPr/>
          <p:nvPr/>
        </p:nvSpPr>
        <p:spPr bwMode="auto">
          <a:xfrm>
            <a:off x="4629503" y="1400576"/>
            <a:ext cx="2048255" cy="822080"/>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I wont assume a </a:t>
            </a:r>
          </a:p>
          <a:p>
            <a:pPr defTabSz="685559" eaLnBrk="1" fontAlgn="auto" hangingPunct="1">
              <a:spcBef>
                <a:spcPts val="0"/>
              </a:spcBef>
              <a:spcAft>
                <a:spcPts val="0"/>
              </a:spcAft>
            </a:pPr>
            <a:r>
              <a:rPr lang="en-GB" sz="1200" dirty="0">
                <a:solidFill>
                  <a:srgbClr val="3B3A3D"/>
                </a:solidFill>
                <a:latin typeface="Arial"/>
                <a:cs typeface="Arial"/>
              </a:rPr>
              <a:t>level of knowledge </a:t>
            </a:r>
          </a:p>
        </p:txBody>
      </p:sp>
      <p:sp>
        <p:nvSpPr>
          <p:cNvPr id="7" name="Oval Callout 6"/>
          <p:cNvSpPr/>
          <p:nvPr/>
        </p:nvSpPr>
        <p:spPr bwMode="auto">
          <a:xfrm>
            <a:off x="5699340" y="2276332"/>
            <a:ext cx="3047300" cy="1208904"/>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Maybe think about</a:t>
            </a:r>
          </a:p>
          <a:p>
            <a:pPr defTabSz="685559" eaLnBrk="1" fontAlgn="auto" hangingPunct="1">
              <a:spcBef>
                <a:spcPts val="0"/>
              </a:spcBef>
              <a:spcAft>
                <a:spcPts val="0"/>
              </a:spcAft>
            </a:pPr>
            <a:r>
              <a:rPr lang="en-GB" sz="1200" dirty="0">
                <a:solidFill>
                  <a:srgbClr val="3B3A3D"/>
                </a:solidFill>
                <a:latin typeface="Arial"/>
                <a:cs typeface="Arial"/>
              </a:rPr>
              <a:t>including more information on letters </a:t>
            </a:r>
          </a:p>
          <a:p>
            <a:pPr defTabSz="685559" eaLnBrk="1" fontAlgn="auto" hangingPunct="1">
              <a:spcBef>
                <a:spcPts val="0"/>
              </a:spcBef>
              <a:spcAft>
                <a:spcPts val="0"/>
              </a:spcAft>
            </a:pPr>
            <a:r>
              <a:rPr lang="en-GB" sz="1200" dirty="0">
                <a:solidFill>
                  <a:srgbClr val="3B3A3D"/>
                </a:solidFill>
                <a:latin typeface="Arial"/>
                <a:cs typeface="Arial"/>
              </a:rPr>
              <a:t>/ pay advice notices. </a:t>
            </a:r>
          </a:p>
        </p:txBody>
      </p:sp>
      <p:sp>
        <p:nvSpPr>
          <p:cNvPr id="8" name="Oval Callout 7"/>
          <p:cNvSpPr/>
          <p:nvPr/>
        </p:nvSpPr>
        <p:spPr bwMode="auto">
          <a:xfrm>
            <a:off x="782791" y="1631177"/>
            <a:ext cx="2101361" cy="822080"/>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Surprised how much </a:t>
            </a:r>
          </a:p>
          <a:p>
            <a:pPr defTabSz="685559" eaLnBrk="1" fontAlgn="auto" hangingPunct="1">
              <a:spcBef>
                <a:spcPts val="0"/>
              </a:spcBef>
              <a:spcAft>
                <a:spcPts val="0"/>
              </a:spcAft>
            </a:pPr>
            <a:r>
              <a:rPr lang="en-GB" sz="1200" dirty="0">
                <a:solidFill>
                  <a:srgbClr val="3B3A3D"/>
                </a:solidFill>
                <a:latin typeface="Arial"/>
                <a:cs typeface="Arial"/>
              </a:rPr>
              <a:t>customers didn’t know </a:t>
            </a:r>
          </a:p>
        </p:txBody>
      </p:sp>
      <p:sp>
        <p:nvSpPr>
          <p:cNvPr id="9" name="Oval Callout 8"/>
          <p:cNvSpPr/>
          <p:nvPr/>
        </p:nvSpPr>
        <p:spPr bwMode="auto">
          <a:xfrm>
            <a:off x="2915139" y="2309191"/>
            <a:ext cx="2101361" cy="822080"/>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Promote and educate</a:t>
            </a:r>
          </a:p>
        </p:txBody>
      </p:sp>
      <p:sp>
        <p:nvSpPr>
          <p:cNvPr id="10" name="Oval Callout 9"/>
          <p:cNvSpPr/>
          <p:nvPr/>
        </p:nvSpPr>
        <p:spPr bwMode="auto">
          <a:xfrm>
            <a:off x="5475373" y="4568719"/>
            <a:ext cx="2687324" cy="822080"/>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Better informed discussions </a:t>
            </a:r>
          </a:p>
          <a:p>
            <a:pPr defTabSz="685559" eaLnBrk="1" fontAlgn="auto" hangingPunct="1">
              <a:spcBef>
                <a:spcPts val="0"/>
              </a:spcBef>
              <a:spcAft>
                <a:spcPts val="0"/>
              </a:spcAft>
            </a:pPr>
            <a:r>
              <a:rPr lang="en-GB" sz="1200" dirty="0">
                <a:solidFill>
                  <a:srgbClr val="3B3A3D"/>
                </a:solidFill>
                <a:latin typeface="Arial"/>
                <a:cs typeface="Arial"/>
              </a:rPr>
              <a:t>with charities and ministers </a:t>
            </a:r>
          </a:p>
        </p:txBody>
      </p:sp>
      <p:sp>
        <p:nvSpPr>
          <p:cNvPr id="11" name="Oval Callout 10"/>
          <p:cNvSpPr/>
          <p:nvPr/>
        </p:nvSpPr>
        <p:spPr bwMode="auto">
          <a:xfrm>
            <a:off x="875385" y="3963062"/>
            <a:ext cx="2975647" cy="1191803"/>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Set up workshops/workfares to </a:t>
            </a:r>
          </a:p>
          <a:p>
            <a:pPr defTabSz="685559" eaLnBrk="1" fontAlgn="auto" hangingPunct="1">
              <a:spcBef>
                <a:spcPts val="0"/>
              </a:spcBef>
              <a:spcAft>
                <a:spcPts val="0"/>
              </a:spcAft>
            </a:pPr>
            <a:r>
              <a:rPr lang="en-GB" sz="1200" dirty="0">
                <a:solidFill>
                  <a:srgbClr val="3B3A3D"/>
                </a:solidFill>
                <a:latin typeface="Arial"/>
                <a:cs typeface="Arial"/>
              </a:rPr>
              <a:t>allow customers to talk about </a:t>
            </a:r>
          </a:p>
          <a:p>
            <a:pPr defTabSz="685559" eaLnBrk="1" fontAlgn="auto" hangingPunct="1">
              <a:spcBef>
                <a:spcPts val="0"/>
              </a:spcBef>
              <a:spcAft>
                <a:spcPts val="0"/>
              </a:spcAft>
            </a:pPr>
            <a:r>
              <a:rPr lang="en-GB" sz="1200" dirty="0">
                <a:solidFill>
                  <a:srgbClr val="3B3A3D"/>
                </a:solidFill>
                <a:latin typeface="Arial"/>
                <a:cs typeface="Arial"/>
              </a:rPr>
              <a:t>their issues.</a:t>
            </a:r>
          </a:p>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p:txBody>
      </p:sp>
      <p:sp>
        <p:nvSpPr>
          <p:cNvPr id="12" name="Oval Callout 11"/>
          <p:cNvSpPr/>
          <p:nvPr/>
        </p:nvSpPr>
        <p:spPr bwMode="auto">
          <a:xfrm>
            <a:off x="3696617" y="3217806"/>
            <a:ext cx="2488772" cy="1177848"/>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Advertise and reach out to</a:t>
            </a:r>
          </a:p>
          <a:p>
            <a:pPr defTabSz="685559" eaLnBrk="1" fontAlgn="auto" hangingPunct="1">
              <a:spcBef>
                <a:spcPts val="0"/>
              </a:spcBef>
              <a:spcAft>
                <a:spcPts val="0"/>
              </a:spcAft>
            </a:pPr>
            <a:r>
              <a:rPr lang="en-GB" sz="1200" dirty="0">
                <a:solidFill>
                  <a:srgbClr val="3B3A3D"/>
                </a:solidFill>
                <a:latin typeface="Arial"/>
                <a:cs typeface="Arial"/>
              </a:rPr>
              <a:t>small charities - local radio </a:t>
            </a:r>
          </a:p>
        </p:txBody>
      </p:sp>
      <p:sp>
        <p:nvSpPr>
          <p:cNvPr id="13" name="Oval Callout 12"/>
          <p:cNvSpPr/>
          <p:nvPr/>
        </p:nvSpPr>
        <p:spPr bwMode="auto">
          <a:xfrm>
            <a:off x="281356" y="2945134"/>
            <a:ext cx="2453052" cy="822080"/>
          </a:xfrm>
          <a:prstGeom prst="wedgeEllipseCallou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sz="1200" dirty="0">
                <a:solidFill>
                  <a:srgbClr val="3B3A3D"/>
                </a:solidFill>
                <a:latin typeface="Arial"/>
                <a:cs typeface="Arial"/>
              </a:rPr>
              <a:t>Push for YouTube video </a:t>
            </a:r>
          </a:p>
        </p:txBody>
      </p:sp>
    </p:spTree>
    <p:extLst>
      <p:ext uri="{BB962C8B-B14F-4D97-AF65-F5344CB8AC3E}">
        <p14:creationId xmlns:p14="http://schemas.microsoft.com/office/powerpoint/2010/main" val="202159111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008D8E"/>
                </a:solidFill>
                <a:latin typeface="Arial"/>
              </a:rPr>
              <a:t>HMRC’s Customer Research</a:t>
            </a:r>
            <a:br>
              <a:rPr lang="en-GB" dirty="0">
                <a:solidFill>
                  <a:srgbClr val="008D8E"/>
                </a:solidFill>
                <a:latin typeface="Arial"/>
              </a:rPr>
            </a:br>
            <a:r>
              <a:rPr lang="en-GB" dirty="0">
                <a:solidFill>
                  <a:srgbClr val="008D8E"/>
                </a:solidFill>
                <a:latin typeface="Arial"/>
              </a:rPr>
              <a:t>Recommended Next Steps</a:t>
            </a:r>
            <a:r>
              <a:rPr lang="en-GB" dirty="0">
                <a:solidFill>
                  <a:srgbClr val="00C5C0"/>
                </a:solidFill>
                <a:latin typeface="Arial" panose="020B0604020202020204" pitchFamily="34" charset="0"/>
                <a:cs typeface="Arial" panose="020B0604020202020204" pitchFamily="34" charset="0"/>
              </a:rPr>
              <a:t> </a:t>
            </a:r>
          </a:p>
        </p:txBody>
      </p:sp>
      <p:sp>
        <p:nvSpPr>
          <p:cNvPr id="6" name="Rectangle 5"/>
          <p:cNvSpPr/>
          <p:nvPr/>
        </p:nvSpPr>
        <p:spPr>
          <a:xfrm>
            <a:off x="201958" y="2173927"/>
            <a:ext cx="8717865" cy="3293692"/>
          </a:xfrm>
          <a:prstGeom prst="rect">
            <a:avLst/>
          </a:prstGeom>
        </p:spPr>
        <p:txBody>
          <a:bodyPr wrap="square" lIns="91408" tIns="45705" rIns="91408" bIns="45705">
            <a:spAutoFit/>
          </a:bodyPr>
          <a:lstStyle/>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2200" dirty="0">
                <a:solidFill>
                  <a:srgbClr val="3B3A3D"/>
                </a:solidFill>
                <a:latin typeface="Arial"/>
                <a:cs typeface="Arial"/>
              </a:rPr>
              <a:t>Simplify customer information on Gov.uk </a:t>
            </a:r>
          </a:p>
          <a:p>
            <a:pPr marL="214238" indent="-214238" defTabSz="685559" eaLnBrk="1" fontAlgn="auto" hangingPunct="1">
              <a:spcBef>
                <a:spcPts val="0"/>
              </a:spcBef>
              <a:spcAft>
                <a:spcPts val="0"/>
              </a:spcAft>
              <a:buFont typeface="Arial" panose="020B0604020202020204" pitchFamily="34" charset="0"/>
              <a:buChar char="•"/>
            </a:pPr>
            <a:endParaRPr lang="en-GB" sz="22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r>
              <a:rPr lang="en-GB" sz="2200" dirty="0">
                <a:solidFill>
                  <a:srgbClr val="3B3A3D"/>
                </a:solidFill>
                <a:latin typeface="Arial"/>
                <a:cs typeface="Arial"/>
              </a:rPr>
              <a:t>Consider and use all appropriate mediums to raise awareness of GA rules with donors and small charities.  </a:t>
            </a: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400" dirty="0">
              <a:solidFill>
                <a:srgbClr val="3B3A3D"/>
              </a:solidFill>
              <a:latin typeface="Arial"/>
              <a:cs typeface="Arial"/>
            </a:endParaRPr>
          </a:p>
          <a:p>
            <a:pPr marL="214238" indent="-214238" defTabSz="685559" eaLnBrk="1" fontAlgn="auto" hangingPunct="1">
              <a:spcBef>
                <a:spcPts val="0"/>
              </a:spcBef>
              <a:spcAft>
                <a:spcPts val="0"/>
              </a:spcAft>
              <a:buFont typeface="Arial" panose="020B0604020202020204" pitchFamily="34" charset="0"/>
              <a:buChar char="•"/>
            </a:pPr>
            <a:endParaRPr lang="en-GB" sz="1200" dirty="0">
              <a:solidFill>
                <a:srgbClr val="3B3A3D"/>
              </a:solidFill>
              <a:latin typeface="Arial"/>
              <a:cs typeface="Arial"/>
            </a:endParaRPr>
          </a:p>
          <a:p>
            <a:pPr defTabSz="685559" eaLnBrk="1" fontAlgn="auto" hangingPunct="1">
              <a:spcBef>
                <a:spcPts val="0"/>
              </a:spcBef>
              <a:spcAft>
                <a:spcPts val="0"/>
              </a:spcAft>
            </a:pPr>
            <a:endParaRPr lang="en-GB" sz="1200" dirty="0">
              <a:solidFill>
                <a:srgbClr val="3B3A3D"/>
              </a:solidFill>
              <a:latin typeface="Arial"/>
              <a:cs typeface="Arial"/>
            </a:endParaRPr>
          </a:p>
          <a:p>
            <a:pPr defTabSz="685559" eaLnBrk="1" fontAlgn="auto" hangingPunct="1">
              <a:spcBef>
                <a:spcPts val="0"/>
              </a:spcBef>
              <a:spcAft>
                <a:spcPts val="0"/>
              </a:spcAft>
            </a:pPr>
            <a:endParaRPr lang="en-GB" dirty="0">
              <a:solidFill>
                <a:srgbClr val="3B3A3D"/>
              </a:solidFill>
              <a:latin typeface="Arial"/>
              <a:cs typeface="Arial"/>
            </a:endParaRPr>
          </a:p>
          <a:p>
            <a:pPr marL="214238" indent="-214238" defTabSz="685559" eaLnBrk="1" fontAlgn="auto" hangingPunct="1">
              <a:lnSpc>
                <a:spcPct val="90000"/>
              </a:lnSpc>
              <a:spcBef>
                <a:spcPts val="749"/>
              </a:spcBef>
              <a:spcAft>
                <a:spcPts val="0"/>
              </a:spcAft>
              <a:buFont typeface="Arial" panose="020B0604020202020204" pitchFamily="34" charset="0"/>
              <a:buChar char="•"/>
            </a:pPr>
            <a:endParaRPr lang="en-GB" dirty="0">
              <a:solidFill>
                <a:prstClr val="black"/>
              </a:solidFill>
              <a:cs typeface="Arial"/>
            </a:endParaRPr>
          </a:p>
        </p:txBody>
      </p:sp>
      <p:sp>
        <p:nvSpPr>
          <p:cNvPr id="4" name="Footer Placeholder 3"/>
          <p:cNvSpPr>
            <a:spLocks noGrp="1"/>
          </p:cNvSpPr>
          <p:nvPr>
            <p:ph type="ftr" sz="quarter" idx="11"/>
          </p:nvPr>
        </p:nvSpPr>
        <p:spPr/>
        <p:txBody>
          <a:bodyPr/>
          <a:lstStyle/>
          <a:p>
            <a:pPr defTabSz="685559" eaLnBrk="1" fontAlgn="auto" hangingPunct="1">
              <a:spcBef>
                <a:spcPts val="0"/>
              </a:spcBef>
              <a:spcAft>
                <a:spcPts val="0"/>
              </a:spcAft>
            </a:pPr>
            <a:r>
              <a:rPr lang="en-GB">
                <a:solidFill>
                  <a:srgbClr val="3B3A3D"/>
                </a:solidFill>
                <a:cs typeface="Arial"/>
              </a:rPr>
              <a:t>Official  </a:t>
            </a:r>
          </a:p>
        </p:txBody>
      </p:sp>
      <p:sp>
        <p:nvSpPr>
          <p:cNvPr id="3" name="Slide Number Placeholder 2"/>
          <p:cNvSpPr>
            <a:spLocks noGrp="1"/>
          </p:cNvSpPr>
          <p:nvPr>
            <p:ph type="sldNum" sz="quarter" idx="10"/>
          </p:nvPr>
        </p:nvSpPr>
        <p:spPr/>
        <p:txBody>
          <a:bodyPr/>
          <a:lstStyle/>
          <a:p>
            <a:pPr defTabSz="685559" fontAlgn="auto">
              <a:spcBef>
                <a:spcPts val="0"/>
              </a:spcBef>
              <a:spcAft>
                <a:spcPts val="0"/>
              </a:spcAft>
              <a:defRPr/>
            </a:pPr>
            <a:fld id="{ACE97B3A-1F64-4EFF-ABCA-E9A830ED5156}" type="slidenum">
              <a:rPr lang="en-US">
                <a:solidFill>
                  <a:srgbClr val="008D8E"/>
                </a:solidFill>
                <a:latin typeface="Arial"/>
                <a:cs typeface="Arial"/>
              </a:rPr>
              <a:pPr defTabSz="685559" fontAlgn="auto">
                <a:spcBef>
                  <a:spcPts val="0"/>
                </a:spcBef>
                <a:spcAft>
                  <a:spcPts val="0"/>
                </a:spcAft>
                <a:defRPr/>
              </a:pPr>
              <a:t>59</a:t>
            </a:fld>
            <a:endParaRPr lang="en-US" dirty="0">
              <a:solidFill>
                <a:srgbClr val="008D8E"/>
              </a:solidFill>
              <a:latin typeface="Arial"/>
              <a:cs typeface="Arial"/>
            </a:endParaRPr>
          </a:p>
        </p:txBody>
      </p:sp>
      <p:sp>
        <p:nvSpPr>
          <p:cNvPr id="5" name="Rounded Rectangle 4"/>
          <p:cNvSpPr/>
          <p:nvPr/>
        </p:nvSpPr>
        <p:spPr bwMode="auto">
          <a:xfrm>
            <a:off x="340583" y="4077833"/>
            <a:ext cx="8440616" cy="836402"/>
          </a:xfrm>
          <a:prstGeom prst="roundRect">
            <a:avLst/>
          </a:prstGeom>
          <a:solidFill>
            <a:srgbClr val="00C5C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7476" tIns="35088" rIns="67476" bIns="35088" numCol="1" rtlCol="0" anchor="ctr" anchorCtr="0" compatLnSpc="1">
            <a:prstTxWarp prst="textNoShape">
              <a:avLst/>
            </a:prstTxWarp>
          </a:bodyPr>
          <a:lstStyle/>
          <a:p>
            <a:pPr defTabSz="685559" eaLnBrk="1" fontAlgn="auto" hangingPunct="1">
              <a:spcBef>
                <a:spcPts val="0"/>
              </a:spcBef>
              <a:spcAft>
                <a:spcPts val="0"/>
              </a:spcAft>
            </a:pPr>
            <a:r>
              <a:rPr lang="en-GB" b="1" dirty="0">
                <a:solidFill>
                  <a:srgbClr val="3B3A3D"/>
                </a:solidFill>
                <a:latin typeface="Arial"/>
                <a:cs typeface="Arial"/>
              </a:rPr>
              <a:t>1. Keep it simple.   2. Tell me what to do.  3. Educate me - to a point</a:t>
            </a:r>
          </a:p>
          <a:p>
            <a:pPr marL="214238" indent="-214238" defTabSz="685559" eaLnBrk="1" fontAlgn="auto" hangingPunct="1">
              <a:spcBef>
                <a:spcPts val="0"/>
              </a:spcBef>
              <a:spcAft>
                <a:spcPts val="0"/>
              </a:spcAft>
              <a:buFont typeface="Arial" panose="020B0604020202020204" pitchFamily="34" charset="0"/>
              <a:buChar char="•"/>
            </a:pPr>
            <a:endParaRPr lang="en-GB" dirty="0">
              <a:solidFill>
                <a:srgbClr val="3B3A3D"/>
              </a:solidFill>
              <a:latin typeface="Arial"/>
              <a:cs typeface="Arial"/>
            </a:endParaRPr>
          </a:p>
        </p:txBody>
      </p:sp>
    </p:spTree>
    <p:extLst>
      <p:ext uri="{BB962C8B-B14F-4D97-AF65-F5344CB8AC3E}">
        <p14:creationId xmlns:p14="http://schemas.microsoft.com/office/powerpoint/2010/main" val="6029887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mber One"/>
          <p:cNvSpPr/>
          <p:nvPr/>
        </p:nvSpPr>
        <p:spPr>
          <a:xfrm>
            <a:off x="169664" y="1767010"/>
            <a:ext cx="699550" cy="1396535"/>
          </a:xfrm>
          <a:prstGeom prst="rect">
            <a:avLst/>
          </a:prstGeom>
          <a:noFill/>
        </p:spPr>
        <p:txBody>
          <a:bodyPr wrap="none" lIns="68556" tIns="34277" rIns="68556" bIns="34277">
            <a:spAutoFit/>
          </a:bodyPr>
          <a:lstStyle/>
          <a:p>
            <a:pPr algn="ctr" defTabSz="914080">
              <a:defRPr/>
            </a:pPr>
            <a:r>
              <a:rPr lang="en-US" sz="8500" b="1" dirty="0">
                <a:ln w="12700">
                  <a:noFill/>
                  <a:prstDash val="solid"/>
                </a:ln>
                <a:solidFill>
                  <a:srgbClr val="B5A417">
                    <a:lumMod val="75000"/>
                    <a:alpha val="40000"/>
                  </a:srgbClr>
                </a:solidFill>
                <a:ea typeface="MS PGothic" panose="020B0600070205080204" pitchFamily="34" charset="-128"/>
                <a:cs typeface="Arial"/>
              </a:rPr>
              <a:t>1</a:t>
            </a:r>
          </a:p>
        </p:txBody>
      </p:sp>
      <p:sp>
        <p:nvSpPr>
          <p:cNvPr id="18435" name="Title"/>
          <p:cNvSpPr>
            <a:spLocks noGrp="1"/>
          </p:cNvSpPr>
          <p:nvPr>
            <p:ph type="title"/>
          </p:nvPr>
        </p:nvSpPr>
        <p:spPr>
          <a:xfrm>
            <a:off x="414342" y="1204913"/>
            <a:ext cx="8166099" cy="458788"/>
          </a:xfrm>
        </p:spPr>
        <p:txBody>
          <a:bodyPr/>
          <a:lstStyle/>
          <a:p>
            <a:r>
              <a:rPr lang="en-GB" altLang="en-US" sz="3200" b="1" dirty="0">
                <a:latin typeface="Calibri" panose="020F0502020204030204" pitchFamily="34" charset="0"/>
              </a:rPr>
              <a:t>Tax administration is currently inefficient. It…</a:t>
            </a:r>
          </a:p>
        </p:txBody>
      </p:sp>
      <p:sp>
        <p:nvSpPr>
          <p:cNvPr id="3" name="Number One Text"/>
          <p:cNvSpPr>
            <a:spLocks noGrp="1"/>
          </p:cNvSpPr>
          <p:nvPr>
            <p:ph idx="1"/>
          </p:nvPr>
        </p:nvSpPr>
        <p:spPr>
          <a:xfrm>
            <a:off x="798517" y="2116141"/>
            <a:ext cx="1512887" cy="755649"/>
          </a:xfrm>
        </p:spPr>
        <p:txBody>
          <a:bodyPr/>
          <a:lstStyle/>
          <a:p>
            <a:pPr marL="0" indent="0">
              <a:lnSpc>
                <a:spcPct val="100000"/>
              </a:lnSpc>
              <a:spcAft>
                <a:spcPts val="0"/>
              </a:spcAft>
              <a:defRPr/>
            </a:pPr>
            <a:r>
              <a:rPr lang="en-GB" sz="1200" dirty="0">
                <a:latin typeface="Calibri" panose="020F0502020204030204" pitchFamily="34" charset="0"/>
              </a:rPr>
              <a:t>reflects iterative change to tax processes that have their</a:t>
            </a:r>
            <a:r>
              <a:rPr lang="en-GB" sz="1200" b="1" dirty="0">
                <a:solidFill>
                  <a:schemeClr val="accent6">
                    <a:lumMod val="75000"/>
                  </a:schemeClr>
                </a:solidFill>
                <a:latin typeface="Calibri" panose="020F0502020204030204" pitchFamily="34" charset="0"/>
              </a:rPr>
              <a:t> roots in the 19th Century</a:t>
            </a:r>
          </a:p>
        </p:txBody>
      </p:sp>
      <p:sp>
        <p:nvSpPr>
          <p:cNvPr id="18437" name="Slide Number Placeholder 3"/>
          <p:cNvSpPr>
            <a:spLocks noGrp="1"/>
          </p:cNvSpPr>
          <p:nvPr>
            <p:ph type="sldNum" sz="quarter" idx="10"/>
          </p:nvPr>
        </p:nvSpPr>
        <p:spPr bwMode="auto">
          <a:xfrm>
            <a:off x="4538667" y="6245226"/>
            <a:ext cx="4167187" cy="214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a:defRPr sz="2400">
                <a:solidFill>
                  <a:srgbClr val="000000"/>
                </a:solidFill>
                <a:latin typeface="Arial" panose="020B0604020202020204" pitchFamily="34" charset="0"/>
                <a:ea typeface="MS PGothic" panose="020B0600070205080204" pitchFamily="34" charset="-128"/>
              </a:defRPr>
            </a:lvl1pPr>
            <a:lvl2pPr marL="742692" indent="-285651">
              <a:defRPr sz="2400">
                <a:solidFill>
                  <a:srgbClr val="000000"/>
                </a:solidFill>
                <a:latin typeface="Arial" panose="020B0604020202020204" pitchFamily="34" charset="0"/>
                <a:ea typeface="MS PGothic" panose="020B0600070205080204" pitchFamily="34" charset="-128"/>
              </a:defRPr>
            </a:lvl2pPr>
            <a:lvl3pPr marL="1142600" indent="-228520">
              <a:defRPr sz="2400">
                <a:solidFill>
                  <a:srgbClr val="000000"/>
                </a:solidFill>
                <a:latin typeface="Arial" panose="020B0604020202020204" pitchFamily="34" charset="0"/>
                <a:ea typeface="MS PGothic" panose="020B0600070205080204" pitchFamily="34" charset="-128"/>
              </a:defRPr>
            </a:lvl3pPr>
            <a:lvl4pPr marL="1599641" indent="-228520">
              <a:defRPr sz="2400">
                <a:solidFill>
                  <a:srgbClr val="000000"/>
                </a:solidFill>
                <a:latin typeface="Arial" panose="020B0604020202020204" pitchFamily="34" charset="0"/>
                <a:ea typeface="MS PGothic" panose="020B0600070205080204" pitchFamily="34" charset="-128"/>
              </a:defRPr>
            </a:lvl4pPr>
            <a:lvl5pPr marL="2056682" indent="-228520">
              <a:defRPr sz="2400">
                <a:solidFill>
                  <a:srgbClr val="000000"/>
                </a:solidFill>
                <a:latin typeface="Arial" panose="020B0604020202020204" pitchFamily="34" charset="0"/>
                <a:ea typeface="MS PGothic" panose="020B0600070205080204" pitchFamily="34" charset="-128"/>
              </a:defRPr>
            </a:lvl5pPr>
            <a:lvl6pPr marL="2513721"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0762"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7802"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4841"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defTabSz="914080">
              <a:defRPr/>
            </a:pPr>
            <a:fld id="{D7431641-8459-4D45-ADB0-D26D5B0F8CF5}" type="slidenum">
              <a:rPr lang="en-US" altLang="en-US" sz="800">
                <a:solidFill>
                  <a:srgbClr val="3B3A3D"/>
                </a:solidFill>
                <a:cs typeface="Arial"/>
              </a:rPr>
              <a:pPr defTabSz="914080">
                <a:defRPr/>
              </a:pPr>
              <a:t>6</a:t>
            </a:fld>
            <a:endParaRPr lang="en-US" altLang="en-US" sz="800" dirty="0">
              <a:solidFill>
                <a:srgbClr val="3B3A3D"/>
              </a:solidFill>
              <a:cs typeface="Arial"/>
            </a:endParaRPr>
          </a:p>
        </p:txBody>
      </p:sp>
      <p:sp>
        <p:nvSpPr>
          <p:cNvPr id="18438" name="Number Two Text"/>
          <p:cNvSpPr txBox="1">
            <a:spLocks/>
          </p:cNvSpPr>
          <p:nvPr/>
        </p:nvSpPr>
        <p:spPr bwMode="auto">
          <a:xfrm>
            <a:off x="2986091" y="2116141"/>
            <a:ext cx="1511300" cy="75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938"/>
              </a:lnSpc>
              <a:defRPr>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539750" indent="-269875">
              <a:lnSpc>
                <a:spcPts val="1938"/>
              </a:lnSpc>
              <a:spcAft>
                <a:spcPts val="738"/>
              </a:spcAft>
              <a:buClr>
                <a:schemeClr val="tx2"/>
              </a:buClr>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09625" indent="-269875">
              <a:lnSpc>
                <a:spcPts val="1938"/>
              </a:lnSpc>
              <a:spcBef>
                <a:spcPts val="375"/>
              </a:spcBef>
              <a:spcAft>
                <a:spcPts val="738"/>
              </a:spcAft>
              <a:buClr>
                <a:schemeClr val="tx2"/>
              </a:buClr>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079500" indent="-269875">
              <a:lnSpc>
                <a:spcPts val="1750"/>
              </a:lnSpc>
              <a:spcAft>
                <a:spcPts val="738"/>
              </a:spcAft>
              <a:buClr>
                <a:schemeClr val="tx2"/>
              </a:buClr>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365250" indent="-285750">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224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796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7368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1940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080" eaLnBrk="1" hangingPunct="1">
              <a:lnSpc>
                <a:spcPct val="100000"/>
              </a:lnSpc>
              <a:buClr>
                <a:srgbClr val="008D8E"/>
              </a:buClr>
              <a:defRPr/>
            </a:pPr>
            <a:r>
              <a:rPr lang="en-GB" altLang="en-US" sz="1200" dirty="0">
                <a:solidFill>
                  <a:srgbClr val="3B3A3D"/>
                </a:solidFill>
                <a:latin typeface="Calibri" panose="020F0502020204030204" pitchFamily="34" charset="0"/>
                <a:ea typeface="Geneva"/>
                <a:cs typeface="Geneva"/>
              </a:rPr>
              <a:t>runs on a range </a:t>
            </a:r>
            <a:r>
              <a:rPr lang="en-GB" altLang="en-US" sz="1200" b="1" dirty="0">
                <a:solidFill>
                  <a:srgbClr val="887B11"/>
                </a:solidFill>
                <a:latin typeface="Calibri" panose="020F0502020204030204" pitchFamily="34" charset="0"/>
                <a:ea typeface="Geneva"/>
                <a:cs typeface="Geneva"/>
              </a:rPr>
              <a:t>of computer systems </a:t>
            </a:r>
            <a:r>
              <a:rPr lang="en-GB" altLang="en-US" sz="1200" dirty="0">
                <a:solidFill>
                  <a:srgbClr val="3B3A3D"/>
                </a:solidFill>
                <a:latin typeface="Calibri" panose="020F0502020204030204" pitchFamily="34" charset="0"/>
                <a:ea typeface="Geneva"/>
                <a:cs typeface="Geneva"/>
              </a:rPr>
              <a:t>that don’t talk to each other</a:t>
            </a:r>
          </a:p>
        </p:txBody>
      </p:sp>
      <p:sp>
        <p:nvSpPr>
          <p:cNvPr id="18439" name="Number Three Text"/>
          <p:cNvSpPr txBox="1">
            <a:spLocks/>
          </p:cNvSpPr>
          <p:nvPr/>
        </p:nvSpPr>
        <p:spPr bwMode="auto">
          <a:xfrm>
            <a:off x="5180014" y="2116141"/>
            <a:ext cx="1511300" cy="75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938"/>
              </a:lnSpc>
              <a:defRPr>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539750" indent="-269875">
              <a:lnSpc>
                <a:spcPts val="1938"/>
              </a:lnSpc>
              <a:spcAft>
                <a:spcPts val="738"/>
              </a:spcAft>
              <a:buClr>
                <a:schemeClr val="tx2"/>
              </a:buClr>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09625" indent="-269875">
              <a:lnSpc>
                <a:spcPts val="1938"/>
              </a:lnSpc>
              <a:spcBef>
                <a:spcPts val="375"/>
              </a:spcBef>
              <a:spcAft>
                <a:spcPts val="738"/>
              </a:spcAft>
              <a:buClr>
                <a:schemeClr val="tx2"/>
              </a:buClr>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079500" indent="-269875">
              <a:lnSpc>
                <a:spcPts val="1750"/>
              </a:lnSpc>
              <a:spcAft>
                <a:spcPts val="738"/>
              </a:spcAft>
              <a:buClr>
                <a:schemeClr val="tx2"/>
              </a:buClr>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365250" indent="-285750">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224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796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7368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1940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080" eaLnBrk="1" hangingPunct="1">
              <a:lnSpc>
                <a:spcPct val="100000"/>
              </a:lnSpc>
              <a:buClr>
                <a:srgbClr val="008D8E"/>
              </a:buClr>
              <a:defRPr/>
            </a:pPr>
            <a:r>
              <a:rPr lang="en-GB" altLang="en-US" sz="1200" b="1" dirty="0">
                <a:solidFill>
                  <a:srgbClr val="887B11"/>
                </a:solidFill>
                <a:latin typeface="Calibri" panose="020F0502020204030204" pitchFamily="34" charset="0"/>
                <a:ea typeface="Geneva"/>
                <a:cs typeface="Geneva"/>
              </a:rPr>
              <a:t>relies on customers/agents </a:t>
            </a:r>
            <a:r>
              <a:rPr lang="en-GB" altLang="en-US" sz="1200" dirty="0">
                <a:solidFill>
                  <a:srgbClr val="3B3A3D"/>
                </a:solidFill>
                <a:latin typeface="Calibri" panose="020F0502020204030204" pitchFamily="34" charset="0"/>
                <a:ea typeface="Geneva"/>
                <a:cs typeface="Geneva"/>
              </a:rPr>
              <a:t>to</a:t>
            </a:r>
            <a:r>
              <a:rPr lang="en-GB" altLang="en-US" sz="1200" b="1" dirty="0">
                <a:solidFill>
                  <a:srgbClr val="887B11"/>
                </a:solidFill>
                <a:latin typeface="Calibri" panose="020F0502020204030204" pitchFamily="34" charset="0"/>
                <a:ea typeface="Geneva"/>
                <a:cs typeface="Geneva"/>
              </a:rPr>
              <a:t> </a:t>
            </a:r>
            <a:r>
              <a:rPr lang="en-GB" altLang="en-US" sz="1200" dirty="0">
                <a:solidFill>
                  <a:srgbClr val="3B3A3D"/>
                </a:solidFill>
                <a:latin typeface="Calibri" panose="020F0502020204030204" pitchFamily="34" charset="0"/>
                <a:ea typeface="Geneva"/>
                <a:cs typeface="Geneva"/>
              </a:rPr>
              <a:t>tell</a:t>
            </a:r>
            <a:r>
              <a:rPr lang="en-GB" altLang="en-US" sz="1200" b="1" dirty="0">
                <a:solidFill>
                  <a:srgbClr val="887B11"/>
                </a:solidFill>
                <a:latin typeface="Calibri" panose="020F0502020204030204" pitchFamily="34" charset="0"/>
                <a:ea typeface="Geneva"/>
                <a:cs typeface="Geneva"/>
              </a:rPr>
              <a:t> </a:t>
            </a:r>
            <a:r>
              <a:rPr lang="en-GB" altLang="en-US" sz="1200" dirty="0">
                <a:solidFill>
                  <a:srgbClr val="3B3A3D"/>
                </a:solidFill>
                <a:latin typeface="Calibri" panose="020F0502020204030204" pitchFamily="34" charset="0"/>
                <a:ea typeface="Geneva"/>
                <a:cs typeface="Geneva"/>
              </a:rPr>
              <a:t>us</a:t>
            </a:r>
            <a:r>
              <a:rPr lang="en-GB" altLang="en-US" sz="1200" b="1" dirty="0">
                <a:solidFill>
                  <a:srgbClr val="887B11"/>
                </a:solidFill>
                <a:latin typeface="Calibri" panose="020F0502020204030204" pitchFamily="34" charset="0"/>
                <a:ea typeface="Geneva"/>
                <a:cs typeface="Geneva"/>
              </a:rPr>
              <a:t> </a:t>
            </a:r>
            <a:r>
              <a:rPr lang="en-GB" altLang="en-US" sz="1200" dirty="0">
                <a:solidFill>
                  <a:srgbClr val="3B3A3D"/>
                </a:solidFill>
                <a:latin typeface="Calibri" panose="020F0502020204030204" pitchFamily="34" charset="0"/>
                <a:ea typeface="Geneva"/>
                <a:cs typeface="Geneva"/>
              </a:rPr>
              <a:t>information</a:t>
            </a:r>
            <a:r>
              <a:rPr lang="en-GB" altLang="en-US" sz="1200" b="1" dirty="0">
                <a:solidFill>
                  <a:srgbClr val="887B11"/>
                </a:solidFill>
                <a:latin typeface="Calibri" panose="020F0502020204030204" pitchFamily="34" charset="0"/>
                <a:ea typeface="Geneva"/>
                <a:cs typeface="Geneva"/>
              </a:rPr>
              <a:t> </a:t>
            </a:r>
            <a:r>
              <a:rPr lang="en-GB" altLang="en-US" sz="1200" dirty="0">
                <a:solidFill>
                  <a:srgbClr val="3B3A3D"/>
                </a:solidFill>
                <a:latin typeface="Calibri" panose="020F0502020204030204" pitchFamily="34" charset="0"/>
                <a:ea typeface="Geneva"/>
                <a:cs typeface="Geneva"/>
              </a:rPr>
              <a:t>even if we know it already</a:t>
            </a:r>
          </a:p>
        </p:txBody>
      </p:sp>
      <p:sp>
        <p:nvSpPr>
          <p:cNvPr id="18440" name="Number Four Text"/>
          <p:cNvSpPr txBox="1">
            <a:spLocks/>
          </p:cNvSpPr>
          <p:nvPr/>
        </p:nvSpPr>
        <p:spPr bwMode="auto">
          <a:xfrm>
            <a:off x="7473952" y="2116141"/>
            <a:ext cx="1501609" cy="75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1938"/>
              </a:lnSpc>
              <a:defRPr>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539750" indent="-269875">
              <a:lnSpc>
                <a:spcPts val="1938"/>
              </a:lnSpc>
              <a:spcAft>
                <a:spcPts val="738"/>
              </a:spcAft>
              <a:buClr>
                <a:schemeClr val="tx2"/>
              </a:buClr>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09625" indent="-269875">
              <a:lnSpc>
                <a:spcPts val="1938"/>
              </a:lnSpc>
              <a:spcBef>
                <a:spcPts val="375"/>
              </a:spcBef>
              <a:spcAft>
                <a:spcPts val="738"/>
              </a:spcAft>
              <a:buClr>
                <a:schemeClr val="tx2"/>
              </a:buClr>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079500" indent="-269875">
              <a:lnSpc>
                <a:spcPts val="1750"/>
              </a:lnSpc>
              <a:spcAft>
                <a:spcPts val="738"/>
              </a:spcAft>
              <a:buClr>
                <a:schemeClr val="tx2"/>
              </a:buClr>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365250" indent="-285750">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224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796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7368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194050" indent="-285750" eaLnBrk="0" fontAlgn="base" hangingPunct="0">
              <a:spcBef>
                <a:spcPct val="0"/>
              </a:spcBef>
              <a:spcAft>
                <a:spcPct val="4000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080" eaLnBrk="1" hangingPunct="1">
              <a:lnSpc>
                <a:spcPct val="100000"/>
              </a:lnSpc>
              <a:buClr>
                <a:srgbClr val="008D8E"/>
              </a:buClr>
              <a:defRPr/>
            </a:pPr>
            <a:r>
              <a:rPr lang="en-GB" altLang="en-US" sz="1200" dirty="0">
                <a:solidFill>
                  <a:srgbClr val="3B3A3D"/>
                </a:solidFill>
                <a:latin typeface="Calibri" panose="020F0502020204030204" pitchFamily="34" charset="0"/>
                <a:ea typeface="Geneva"/>
                <a:cs typeface="Geneva"/>
              </a:rPr>
              <a:t>without change we </a:t>
            </a:r>
            <a:r>
              <a:rPr lang="en-GB" altLang="en-US" sz="1200" b="1" dirty="0">
                <a:solidFill>
                  <a:srgbClr val="887B11"/>
                </a:solidFill>
                <a:latin typeface="Calibri" panose="020F0502020204030204" pitchFamily="34" charset="0"/>
                <a:ea typeface="Geneva"/>
                <a:cs typeface="Geneva"/>
              </a:rPr>
              <a:t>will fail to realise technological potential   </a:t>
            </a:r>
            <a:r>
              <a:rPr lang="en-GB" altLang="en-US" sz="1200" dirty="0">
                <a:solidFill>
                  <a:srgbClr val="3B3A3D"/>
                </a:solidFill>
                <a:latin typeface="Calibri" panose="020F0502020204030204" pitchFamily="34" charset="0"/>
                <a:ea typeface="Geneva"/>
                <a:cs typeface="Geneva"/>
              </a:rPr>
              <a:t> </a:t>
            </a:r>
          </a:p>
        </p:txBody>
      </p:sp>
      <p:sp>
        <p:nvSpPr>
          <p:cNvPr id="13" name="Number Two"/>
          <p:cNvSpPr/>
          <p:nvPr/>
        </p:nvSpPr>
        <p:spPr>
          <a:xfrm>
            <a:off x="2295334" y="1767010"/>
            <a:ext cx="699550" cy="1396535"/>
          </a:xfrm>
          <a:prstGeom prst="rect">
            <a:avLst/>
          </a:prstGeom>
          <a:noFill/>
        </p:spPr>
        <p:txBody>
          <a:bodyPr wrap="none" lIns="68556" tIns="34277" rIns="68556" bIns="34277">
            <a:spAutoFit/>
          </a:bodyPr>
          <a:lstStyle/>
          <a:p>
            <a:pPr algn="ctr" defTabSz="914080">
              <a:defRPr/>
            </a:pPr>
            <a:r>
              <a:rPr lang="en-US" sz="8500" b="1" dirty="0">
                <a:ln w="12700">
                  <a:noFill/>
                  <a:prstDash val="solid"/>
                </a:ln>
                <a:solidFill>
                  <a:srgbClr val="B5A417">
                    <a:lumMod val="75000"/>
                    <a:alpha val="40000"/>
                  </a:srgbClr>
                </a:solidFill>
                <a:ea typeface="MS PGothic" panose="020B0600070205080204" pitchFamily="34" charset="-128"/>
                <a:cs typeface="Arial"/>
              </a:rPr>
              <a:t>2</a:t>
            </a:r>
          </a:p>
        </p:txBody>
      </p:sp>
      <p:sp>
        <p:nvSpPr>
          <p:cNvPr id="14" name="Number Three"/>
          <p:cNvSpPr/>
          <p:nvPr/>
        </p:nvSpPr>
        <p:spPr>
          <a:xfrm>
            <a:off x="4535248" y="1767010"/>
            <a:ext cx="699550" cy="1396535"/>
          </a:xfrm>
          <a:prstGeom prst="rect">
            <a:avLst/>
          </a:prstGeom>
          <a:noFill/>
        </p:spPr>
        <p:txBody>
          <a:bodyPr wrap="none" lIns="68556" tIns="34277" rIns="68556" bIns="34277">
            <a:spAutoFit/>
          </a:bodyPr>
          <a:lstStyle/>
          <a:p>
            <a:pPr algn="ctr" defTabSz="914080">
              <a:defRPr/>
            </a:pPr>
            <a:r>
              <a:rPr lang="en-US" sz="8500" b="1" dirty="0">
                <a:ln w="12700">
                  <a:noFill/>
                  <a:prstDash val="solid"/>
                </a:ln>
                <a:solidFill>
                  <a:srgbClr val="B5A417">
                    <a:lumMod val="75000"/>
                    <a:alpha val="40000"/>
                  </a:srgbClr>
                </a:solidFill>
                <a:ea typeface="MS PGothic" panose="020B0600070205080204" pitchFamily="34" charset="-128"/>
                <a:cs typeface="Arial"/>
              </a:rPr>
              <a:t>3</a:t>
            </a:r>
          </a:p>
        </p:txBody>
      </p:sp>
      <p:sp>
        <p:nvSpPr>
          <p:cNvPr id="16" name="Number Four"/>
          <p:cNvSpPr/>
          <p:nvPr/>
        </p:nvSpPr>
        <p:spPr>
          <a:xfrm>
            <a:off x="6798050" y="1767010"/>
            <a:ext cx="699550" cy="1396535"/>
          </a:xfrm>
          <a:prstGeom prst="rect">
            <a:avLst/>
          </a:prstGeom>
          <a:noFill/>
        </p:spPr>
        <p:txBody>
          <a:bodyPr wrap="none" lIns="68556" tIns="34277" rIns="68556" bIns="34277">
            <a:spAutoFit/>
          </a:bodyPr>
          <a:lstStyle/>
          <a:p>
            <a:pPr algn="ctr" defTabSz="914080">
              <a:defRPr/>
            </a:pPr>
            <a:r>
              <a:rPr lang="en-US" sz="8500" b="1" dirty="0">
                <a:ln w="12700">
                  <a:noFill/>
                  <a:prstDash val="solid"/>
                </a:ln>
                <a:solidFill>
                  <a:srgbClr val="B5A417">
                    <a:lumMod val="75000"/>
                    <a:alpha val="40000"/>
                  </a:srgbClr>
                </a:solidFill>
                <a:ea typeface="MS PGothic" panose="020B0600070205080204" pitchFamily="34" charset="-128"/>
                <a:cs typeface="Arial"/>
              </a:rPr>
              <a:t>4</a:t>
            </a:r>
          </a:p>
        </p:txBody>
      </p:sp>
      <p:sp>
        <p:nvSpPr>
          <p:cNvPr id="18" name="Callout One"/>
          <p:cNvSpPr/>
          <p:nvPr/>
        </p:nvSpPr>
        <p:spPr bwMode="auto">
          <a:xfrm>
            <a:off x="679450" y="3132139"/>
            <a:ext cx="2290762" cy="1816100"/>
          </a:xfrm>
          <a:prstGeom prst="wedgeRectCallout">
            <a:avLst>
              <a:gd name="adj1" fmla="val -63579"/>
              <a:gd name="adj2" fmla="val 8691"/>
            </a:avLst>
          </a:prstGeom>
          <a:solidFill>
            <a:schemeClr val="bg1">
              <a:lumMod val="95000"/>
            </a:schemeClr>
          </a:solidFill>
          <a:ln w="9525" cap="flat" cmpd="sng" algn="ctr">
            <a:noFill/>
            <a:prstDash val="solid"/>
            <a:round/>
            <a:headEnd type="none" w="med" len="med"/>
            <a:tailEnd type="none" w="med" len="med"/>
          </a:ln>
          <a:effectLst/>
          <a:extLst/>
        </p:spPr>
        <p:txBody>
          <a:bodyPr lIns="80971" tIns="80971" rIns="80971" bIns="80971" anchor="ctr"/>
          <a:lstStyle/>
          <a:p>
            <a:pPr algn="ctr" defTabSz="914080" eaLnBrk="1" hangingPunct="1">
              <a:defRPr/>
            </a:pPr>
            <a:r>
              <a:rPr lang="en-GB" sz="1400" dirty="0">
                <a:solidFill>
                  <a:srgbClr val="FFFFFF">
                    <a:lumMod val="50000"/>
                  </a:srgbClr>
                </a:solidFill>
                <a:ea typeface="Geneva" charset="0"/>
                <a:cs typeface="Arial"/>
              </a:rPr>
              <a:t>Making Tax Digital is reshaping tax administration to be </a:t>
            </a:r>
            <a:r>
              <a:rPr lang="en-GB" sz="1400" b="1" dirty="0">
                <a:solidFill>
                  <a:srgbClr val="FFFFFF">
                    <a:lumMod val="50000"/>
                  </a:srgbClr>
                </a:solidFill>
                <a:ea typeface="Geneva" charset="0"/>
                <a:cs typeface="Arial"/>
              </a:rPr>
              <a:t>more effective, efficient and easy </a:t>
            </a:r>
            <a:r>
              <a:rPr lang="en-GB" sz="1400" dirty="0">
                <a:solidFill>
                  <a:srgbClr val="FFFFFF">
                    <a:lumMod val="50000"/>
                  </a:srgbClr>
                </a:solidFill>
                <a:ea typeface="Geneva" charset="0"/>
                <a:cs typeface="Arial"/>
              </a:rPr>
              <a:t>for HMRC’s customers</a:t>
            </a:r>
          </a:p>
        </p:txBody>
      </p:sp>
      <p:sp>
        <p:nvSpPr>
          <p:cNvPr id="20" name="Callout Two"/>
          <p:cNvSpPr/>
          <p:nvPr/>
        </p:nvSpPr>
        <p:spPr bwMode="auto">
          <a:xfrm>
            <a:off x="3559176" y="3132139"/>
            <a:ext cx="2290762" cy="1816100"/>
          </a:xfrm>
          <a:prstGeom prst="wedgeRectCallout">
            <a:avLst>
              <a:gd name="adj1" fmla="val -63579"/>
              <a:gd name="adj2" fmla="val 8691"/>
            </a:avLst>
          </a:prstGeom>
          <a:solidFill>
            <a:schemeClr val="bg1">
              <a:lumMod val="95000"/>
            </a:schemeClr>
          </a:solidFill>
          <a:ln w="9525" cap="flat" cmpd="sng" algn="ctr">
            <a:noFill/>
            <a:prstDash val="solid"/>
            <a:round/>
            <a:headEnd type="none" w="med" len="med"/>
            <a:tailEnd type="none" w="med" len="med"/>
          </a:ln>
          <a:effectLst/>
          <a:extLst/>
        </p:spPr>
        <p:txBody>
          <a:bodyPr lIns="80971" tIns="80971" rIns="80971" bIns="80971" anchor="ctr"/>
          <a:lstStyle/>
          <a:p>
            <a:pPr algn="ctr" defTabSz="914080" eaLnBrk="1" hangingPunct="1">
              <a:defRPr/>
            </a:pPr>
            <a:r>
              <a:rPr lang="en-GB" sz="1400" dirty="0">
                <a:solidFill>
                  <a:srgbClr val="FFFFFF">
                    <a:lumMod val="50000"/>
                  </a:srgbClr>
                </a:solidFill>
                <a:ea typeface="Geneva" charset="0"/>
                <a:cs typeface="Arial"/>
              </a:rPr>
              <a:t>This will enable customers to </a:t>
            </a:r>
            <a:r>
              <a:rPr lang="en-GB" sz="1400" b="1" dirty="0">
                <a:solidFill>
                  <a:srgbClr val="FFFFFF">
                    <a:lumMod val="50000"/>
                  </a:srgbClr>
                </a:solidFill>
                <a:ea typeface="Geneva" charset="0"/>
                <a:cs typeface="Arial"/>
              </a:rPr>
              <a:t>transact online </a:t>
            </a:r>
            <a:r>
              <a:rPr lang="en-GB" sz="1400" dirty="0">
                <a:solidFill>
                  <a:srgbClr val="FFFFFF">
                    <a:lumMod val="50000"/>
                  </a:srgbClr>
                </a:solidFill>
                <a:ea typeface="Geneva" charset="0"/>
                <a:cs typeface="Arial"/>
              </a:rPr>
              <a:t>with HMRC and get a </a:t>
            </a:r>
            <a:r>
              <a:rPr lang="en-GB" sz="1400" b="1" dirty="0">
                <a:solidFill>
                  <a:srgbClr val="FFFFFF">
                    <a:lumMod val="50000"/>
                  </a:srgbClr>
                </a:solidFill>
                <a:ea typeface="Geneva" charset="0"/>
                <a:cs typeface="Arial"/>
              </a:rPr>
              <a:t>personalised, secure and up to date </a:t>
            </a:r>
            <a:r>
              <a:rPr lang="en-GB" sz="1400" dirty="0">
                <a:solidFill>
                  <a:srgbClr val="FFFFFF">
                    <a:lumMod val="50000"/>
                  </a:srgbClr>
                </a:solidFill>
                <a:ea typeface="Geneva" charset="0"/>
                <a:cs typeface="Arial"/>
              </a:rPr>
              <a:t>service</a:t>
            </a:r>
          </a:p>
        </p:txBody>
      </p:sp>
      <p:sp>
        <p:nvSpPr>
          <p:cNvPr id="21" name="Callout Three"/>
          <p:cNvSpPr/>
          <p:nvPr/>
        </p:nvSpPr>
        <p:spPr bwMode="auto">
          <a:xfrm>
            <a:off x="6438901" y="3163890"/>
            <a:ext cx="2290762" cy="1814513"/>
          </a:xfrm>
          <a:prstGeom prst="wedgeRectCallout">
            <a:avLst>
              <a:gd name="adj1" fmla="val -63579"/>
              <a:gd name="adj2" fmla="val 8691"/>
            </a:avLst>
          </a:prstGeom>
          <a:solidFill>
            <a:schemeClr val="bg1">
              <a:lumMod val="95000"/>
            </a:schemeClr>
          </a:solidFill>
          <a:ln w="9525" cap="flat" cmpd="sng" algn="ctr">
            <a:noFill/>
            <a:prstDash val="solid"/>
            <a:round/>
            <a:headEnd type="none" w="med" len="med"/>
            <a:tailEnd type="none" w="med" len="med"/>
          </a:ln>
          <a:effectLst/>
          <a:extLst/>
        </p:spPr>
        <p:txBody>
          <a:bodyPr lIns="80971" tIns="80971" rIns="80971" bIns="80971" anchor="ctr"/>
          <a:lstStyle/>
          <a:p>
            <a:pPr algn="ctr" defTabSz="914080" eaLnBrk="1" hangingPunct="1">
              <a:defRPr/>
            </a:pPr>
            <a:r>
              <a:rPr lang="en-GB" sz="1400" dirty="0">
                <a:solidFill>
                  <a:srgbClr val="FFFFFF">
                    <a:lumMod val="50000"/>
                  </a:srgbClr>
                </a:solidFill>
                <a:ea typeface="Geneva" charset="0"/>
                <a:cs typeface="Arial"/>
              </a:rPr>
              <a:t>The goal is for the UK to have a </a:t>
            </a:r>
            <a:r>
              <a:rPr lang="en-GB" sz="1400" b="1" dirty="0">
                <a:solidFill>
                  <a:srgbClr val="FFFFFF">
                    <a:lumMod val="50000"/>
                  </a:srgbClr>
                </a:solidFill>
                <a:ea typeface="Geneva" charset="0"/>
                <a:cs typeface="Arial"/>
              </a:rPr>
              <a:t>world leading digital tax administration </a:t>
            </a:r>
          </a:p>
          <a:p>
            <a:pPr algn="ctr" defTabSz="914080" eaLnBrk="1" hangingPunct="1">
              <a:defRPr/>
            </a:pPr>
            <a:endParaRPr lang="en-GB" sz="1400" b="1" dirty="0">
              <a:solidFill>
                <a:srgbClr val="FFFFFF">
                  <a:lumMod val="50000"/>
                </a:srgbClr>
              </a:solidFill>
              <a:ea typeface="Geneva" charset="0"/>
              <a:cs typeface="Arial"/>
            </a:endParaRPr>
          </a:p>
        </p:txBody>
      </p:sp>
    </p:spTree>
    <p:extLst>
      <p:ext uri="{BB962C8B-B14F-4D97-AF65-F5344CB8AC3E}">
        <p14:creationId xmlns:p14="http://schemas.microsoft.com/office/powerpoint/2010/main" val="377902139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Q&amp;A</a:t>
            </a:r>
          </a:p>
        </p:txBody>
      </p:sp>
      <p:sp>
        <p:nvSpPr>
          <p:cNvPr id="15363" name="Text Placeholder 2"/>
          <p:cNvSpPr>
            <a:spLocks noGrp="1"/>
          </p:cNvSpPr>
          <p:nvPr>
            <p:ph type="body" sz="quarter" idx="13"/>
          </p:nvPr>
        </p:nvSpPr>
        <p:spPr>
          <a:xfrm>
            <a:off x="503241" y="3269975"/>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695197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507500" y="2564908"/>
            <a:ext cx="7164387" cy="431800"/>
          </a:xfrm>
        </p:spPr>
        <p:txBody>
          <a:bodyPr/>
          <a:lstStyle/>
          <a:p>
            <a:endParaRPr lang="en-GB" altLang="en-US" dirty="0">
              <a:latin typeface="Lato Light" pitchFamily="34" charset="0"/>
            </a:endParaRPr>
          </a:p>
          <a:p>
            <a:r>
              <a:rPr lang="en-GB" altLang="en-US" dirty="0">
                <a:latin typeface="Lato Light" pitchFamily="34" charset="0"/>
              </a:rPr>
              <a:t>Robert </a:t>
            </a:r>
            <a:r>
              <a:rPr lang="en-GB" altLang="en-US" dirty="0" err="1">
                <a:latin typeface="Lato Light" pitchFamily="34" charset="0"/>
              </a:rPr>
              <a:t>Jenrick</a:t>
            </a:r>
            <a:r>
              <a:rPr lang="en-GB" altLang="en-US" dirty="0">
                <a:latin typeface="Lato Light" pitchFamily="34" charset="0"/>
              </a:rPr>
              <a:t> MP, </a:t>
            </a:r>
          </a:p>
          <a:p>
            <a:r>
              <a:rPr lang="en-GB" altLang="en-US" dirty="0">
                <a:latin typeface="Lato Light" pitchFamily="34" charset="0"/>
              </a:rPr>
              <a:t>Exchequer Secretary to the Treasury</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185041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Lunch</a:t>
            </a:r>
          </a:p>
        </p:txBody>
      </p:sp>
      <p:sp>
        <p:nvSpPr>
          <p:cNvPr id="15363" name="Text Placeholder 2"/>
          <p:cNvSpPr>
            <a:spLocks noGrp="1"/>
          </p:cNvSpPr>
          <p:nvPr>
            <p:ph type="body" sz="quarter" idx="13"/>
          </p:nvPr>
        </p:nvSpPr>
        <p:spPr>
          <a:xfrm>
            <a:off x="503241" y="3269975"/>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541522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23927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683569" y="2666210"/>
            <a:ext cx="7486247" cy="1009848"/>
          </a:xfrm>
        </p:spPr>
        <p:txBody>
          <a:bodyPr/>
          <a:lstStyle/>
          <a:p>
            <a:r>
              <a:rPr lang="en-GB" sz="4000" dirty="0">
                <a:latin typeface="Lato"/>
                <a:ea typeface="Calibri" panose="020F0502020204030204" pitchFamily="34" charset="0"/>
                <a:cs typeface="Calibri" panose="020F0502020204030204" pitchFamily="34" charset="0"/>
              </a:rPr>
              <a:t>VAT reform – review of the OTS report and implications of Brexit</a:t>
            </a:r>
            <a:r>
              <a:rPr lang="en-GB" sz="4000" dirty="0">
                <a:latin typeface="Calibri" panose="020F0502020204030204" pitchFamily="34" charset="0"/>
                <a:ea typeface="Calibri" panose="020F0502020204030204" pitchFamily="34" charset="0"/>
                <a:cs typeface="Calibri" panose="020F0502020204030204" pitchFamily="34" charset="0"/>
              </a:rPr>
              <a:t> </a:t>
            </a:r>
            <a:endParaRPr lang="en-GB" altLang="en-US" sz="4000" dirty="0">
              <a:latin typeface="Lato" pitchFamily="34" charset="0"/>
            </a:endParaRPr>
          </a:p>
        </p:txBody>
      </p:sp>
      <p:sp>
        <p:nvSpPr>
          <p:cNvPr id="15363" name="Text Placeholder 2"/>
          <p:cNvSpPr>
            <a:spLocks noGrp="1"/>
          </p:cNvSpPr>
          <p:nvPr>
            <p:ph type="body" sz="quarter" idx="13"/>
          </p:nvPr>
        </p:nvSpPr>
        <p:spPr>
          <a:xfrm>
            <a:off x="776218" y="4077071"/>
            <a:ext cx="7164387" cy="1366119"/>
          </a:xfrm>
        </p:spPr>
        <p:txBody>
          <a:bodyPr/>
          <a:lstStyle/>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58924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830137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1" y="1843091"/>
            <a:ext cx="7833816" cy="1441895"/>
          </a:xfrm>
        </p:spPr>
        <p:txBody>
          <a:bodyPr/>
          <a:lstStyle/>
          <a:p>
            <a:r>
              <a:rPr lang="en-GB" sz="4000" dirty="0"/>
              <a:t>Review of the OTS report</a:t>
            </a:r>
            <a:endParaRPr lang="en-GB" altLang="en-US" sz="4000" dirty="0">
              <a:latin typeface="Lato" pitchFamily="34" charset="0"/>
            </a:endParaRPr>
          </a:p>
        </p:txBody>
      </p:sp>
      <p:sp>
        <p:nvSpPr>
          <p:cNvPr id="15363" name="Text Placeholder 2"/>
          <p:cNvSpPr>
            <a:spLocks noGrp="1"/>
          </p:cNvSpPr>
          <p:nvPr>
            <p:ph type="body" sz="quarter" idx="13"/>
          </p:nvPr>
        </p:nvSpPr>
        <p:spPr>
          <a:xfrm>
            <a:off x="503241" y="3789041"/>
            <a:ext cx="7164387" cy="431800"/>
          </a:xfrm>
        </p:spPr>
        <p:txBody>
          <a:bodyPr/>
          <a:lstStyle/>
          <a:p>
            <a:r>
              <a:rPr lang="en-GB" altLang="en-US" dirty="0">
                <a:latin typeface="Lato Light" pitchFamily="34" charset="0"/>
              </a:rPr>
              <a:t>Graham Elliott, CTG Technical Adviser</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737605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1" y="1843088"/>
            <a:ext cx="7833816" cy="1801813"/>
          </a:xfrm>
        </p:spPr>
        <p:txBody>
          <a:bodyPr/>
          <a:lstStyle/>
          <a:p>
            <a:r>
              <a:rPr lang="en-GB" sz="4000" dirty="0"/>
              <a:t>European Commission review of VAT rates</a:t>
            </a:r>
            <a:endParaRPr lang="en-GB" altLang="en-US" sz="4000" dirty="0">
              <a:latin typeface="Lato" pitchFamily="34" charset="0"/>
            </a:endParaRPr>
          </a:p>
        </p:txBody>
      </p:sp>
      <p:sp>
        <p:nvSpPr>
          <p:cNvPr id="15363" name="Text Placeholder 2"/>
          <p:cNvSpPr>
            <a:spLocks noGrp="1"/>
          </p:cNvSpPr>
          <p:nvPr>
            <p:ph type="body" sz="quarter" idx="13"/>
          </p:nvPr>
        </p:nvSpPr>
        <p:spPr>
          <a:xfrm>
            <a:off x="503241" y="3789041"/>
            <a:ext cx="7164387" cy="431800"/>
          </a:xfrm>
        </p:spPr>
        <p:txBody>
          <a:bodyPr/>
          <a:lstStyle/>
          <a:p>
            <a:r>
              <a:rPr lang="en-GB" altLang="en-US" dirty="0">
                <a:latin typeface="Lato Light" pitchFamily="34" charset="0"/>
              </a:rPr>
              <a:t>John Hemming, CTG/Wellcome Trust</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83663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European Commission review of VAT rates -</a:t>
            </a:r>
            <a:br>
              <a:rPr lang="en-GB" altLang="en-US" dirty="0">
                <a:latin typeface="Lato" pitchFamily="34" charset="0"/>
              </a:rPr>
            </a:br>
            <a:r>
              <a:rPr lang="en-GB" altLang="en-US" dirty="0">
                <a:latin typeface="Lato" pitchFamily="34" charset="0"/>
              </a:rPr>
              <a:t>recap</a:t>
            </a:r>
          </a:p>
        </p:txBody>
      </p:sp>
      <p:sp>
        <p:nvSpPr>
          <p:cNvPr id="39939" name="Content Placeholder 2"/>
          <p:cNvSpPr>
            <a:spLocks noGrp="1"/>
          </p:cNvSpPr>
          <p:nvPr>
            <p:ph idx="4294967295"/>
          </p:nvPr>
        </p:nvSpPr>
        <p:spPr>
          <a:xfrm>
            <a:off x="468314" y="1628775"/>
            <a:ext cx="8208962" cy="4392513"/>
          </a:xfrm>
        </p:spPr>
        <p:txBody>
          <a:bodyPr/>
          <a:lstStyle/>
          <a:p>
            <a:pPr algn="just"/>
            <a:r>
              <a:rPr lang="en-GB" dirty="0"/>
              <a:t>April 2016: Commission publishes Action Plan on VAT</a:t>
            </a:r>
          </a:p>
          <a:p>
            <a:pPr algn="just"/>
            <a:r>
              <a:rPr lang="en-GB" dirty="0"/>
              <a:t>Includes proposals for reform of VAT rates</a:t>
            </a:r>
          </a:p>
          <a:p>
            <a:pPr marL="799819" lvl="1" indent="-342780">
              <a:buFont typeface="+mj-lt"/>
              <a:buAutoNum type="arabicPeriod"/>
            </a:pPr>
            <a:r>
              <a:rPr lang="en-GB" dirty="0"/>
              <a:t>Extension and regular review of the list of zero and reduced rates</a:t>
            </a:r>
            <a:endParaRPr lang="en-GB" sz="2200" dirty="0"/>
          </a:p>
          <a:p>
            <a:pPr marL="799819" lvl="1" indent="-342780" algn="just">
              <a:buFont typeface="+mj-lt"/>
              <a:buAutoNum type="arabicPeriod"/>
            </a:pPr>
            <a:r>
              <a:rPr lang="en-GB" dirty="0"/>
              <a:t>Abolition of the list of reduced and zero rates</a:t>
            </a:r>
          </a:p>
          <a:p>
            <a:pPr algn="just"/>
            <a:r>
              <a:rPr lang="en-GB" dirty="0"/>
              <a:t>CTG supported Option 2 and greater flexibility for Member States so long as existing charity reliefs were maintained</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eaLnBrk="1" hangingPunct="1">
              <a:defRPr/>
            </a:pPr>
            <a:r>
              <a:rPr lang="en-US" altLang="en-US" dirty="0">
                <a:solidFill>
                  <a:srgbClr val="00B3E4"/>
                </a:solidFill>
                <a:latin typeface="Lato Light" pitchFamily="34" charset="0"/>
              </a:rPr>
              <a:t>The voice of charities on Tax</a:t>
            </a:r>
          </a:p>
          <a:p>
            <a:pPr defTabSz="914080" eaLnBrk="1" hangingPunct="1">
              <a:defRPr/>
            </a:pPr>
            <a:endParaRPr lang="en-GB" altLang="en-US" dirty="0">
              <a:solidFill>
                <a:srgbClr val="00B3E4"/>
              </a:solidFill>
              <a:latin typeface="Lato Light" pitchFamily="34" charset="0"/>
            </a:endParaRPr>
          </a:p>
        </p:txBody>
      </p:sp>
    </p:spTree>
    <p:extLst>
      <p:ext uri="{BB962C8B-B14F-4D97-AF65-F5344CB8AC3E}">
        <p14:creationId xmlns:p14="http://schemas.microsoft.com/office/powerpoint/2010/main" val="2401338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European Commission review of VAT rates -</a:t>
            </a:r>
            <a:br>
              <a:rPr lang="en-GB" altLang="en-US" dirty="0">
                <a:latin typeface="Lato" pitchFamily="34" charset="0"/>
              </a:rPr>
            </a:br>
            <a:r>
              <a:rPr lang="en-GB" altLang="en-US" dirty="0">
                <a:latin typeface="Lato" pitchFamily="34" charset="0"/>
              </a:rPr>
              <a:t>recent developments </a:t>
            </a:r>
          </a:p>
        </p:txBody>
      </p:sp>
      <p:sp>
        <p:nvSpPr>
          <p:cNvPr id="39939" name="Content Placeholder 2"/>
          <p:cNvSpPr>
            <a:spLocks noGrp="1"/>
          </p:cNvSpPr>
          <p:nvPr>
            <p:ph idx="4294967295"/>
          </p:nvPr>
        </p:nvSpPr>
        <p:spPr>
          <a:xfrm>
            <a:off x="468314" y="1628775"/>
            <a:ext cx="8208962" cy="4392513"/>
          </a:xfrm>
        </p:spPr>
        <p:txBody>
          <a:bodyPr/>
          <a:lstStyle/>
          <a:p>
            <a:pPr algn="just"/>
            <a:r>
              <a:rPr lang="en-GB" dirty="0"/>
              <a:t>January 2018: Commission proposes that Member States can have:</a:t>
            </a:r>
          </a:p>
          <a:p>
            <a:pPr lvl="1" algn="just"/>
            <a:r>
              <a:rPr lang="en-GB" dirty="0"/>
              <a:t>two separate reduced rates of between 5% and the standard rate chosen by Member State </a:t>
            </a:r>
          </a:p>
          <a:p>
            <a:pPr lvl="1" algn="just"/>
            <a:r>
              <a:rPr lang="en-GB" dirty="0"/>
              <a:t>one exemption from VAT (or 'zero rate')</a:t>
            </a:r>
          </a:p>
          <a:p>
            <a:pPr lvl="1" algn="just"/>
            <a:r>
              <a:rPr lang="en-GB" dirty="0"/>
              <a:t>one reduced rate set between 0% and the reduced rates </a:t>
            </a:r>
          </a:p>
          <a:p>
            <a:pPr algn="just"/>
            <a:r>
              <a:rPr lang="en-GB" dirty="0"/>
              <a:t>Current list of goods and services (Annex III) to be abolished and replaced by a negative list (Annex IIIa) to which reduced rates cannot be applied</a:t>
            </a:r>
          </a:p>
          <a:p>
            <a:pPr algn="just"/>
            <a:r>
              <a:rPr lang="en-GB" dirty="0"/>
              <a:t>Requirement for an overall average VAT rate of 12%</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eaLnBrk="1" hangingPunct="1">
              <a:defRPr/>
            </a:pPr>
            <a:r>
              <a:rPr lang="en-US" altLang="en-US" dirty="0">
                <a:solidFill>
                  <a:srgbClr val="00B3E4"/>
                </a:solidFill>
                <a:latin typeface="Lato Light" pitchFamily="34" charset="0"/>
              </a:rPr>
              <a:t>The voice of charities on Tax</a:t>
            </a:r>
          </a:p>
          <a:p>
            <a:pPr defTabSz="914080" eaLnBrk="1" hangingPunct="1">
              <a:defRPr/>
            </a:pPr>
            <a:endParaRPr lang="en-GB" altLang="en-US" dirty="0">
              <a:solidFill>
                <a:srgbClr val="00B3E4"/>
              </a:solidFill>
              <a:latin typeface="Lato Light" pitchFamily="34" charset="0"/>
            </a:endParaRPr>
          </a:p>
        </p:txBody>
      </p:sp>
    </p:spTree>
    <p:extLst>
      <p:ext uri="{BB962C8B-B14F-4D97-AF65-F5344CB8AC3E}">
        <p14:creationId xmlns:p14="http://schemas.microsoft.com/office/powerpoint/2010/main" val="3807854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European Commission review of VAT rates -</a:t>
            </a:r>
            <a:br>
              <a:rPr lang="en-GB" altLang="en-US" dirty="0">
                <a:latin typeface="Lato" pitchFamily="34" charset="0"/>
              </a:rPr>
            </a:br>
            <a:r>
              <a:rPr lang="en-GB" altLang="en-US" dirty="0">
                <a:latin typeface="Lato" pitchFamily="34" charset="0"/>
              </a:rPr>
              <a:t>recent developments </a:t>
            </a:r>
          </a:p>
        </p:txBody>
      </p:sp>
      <p:sp>
        <p:nvSpPr>
          <p:cNvPr id="39939" name="Content Placeholder 2"/>
          <p:cNvSpPr>
            <a:spLocks noGrp="1"/>
          </p:cNvSpPr>
          <p:nvPr>
            <p:ph idx="4294967295"/>
          </p:nvPr>
        </p:nvSpPr>
        <p:spPr>
          <a:xfrm>
            <a:off x="467523" y="1556796"/>
            <a:ext cx="8208962" cy="4176463"/>
          </a:xfrm>
        </p:spPr>
        <p:txBody>
          <a:bodyPr/>
          <a:lstStyle/>
          <a:p>
            <a:pPr algn="just"/>
            <a:r>
              <a:rPr lang="en-GB" dirty="0"/>
              <a:t>CTG, as member of ECCVAT, made representations to the European Parliament and the Commission. Key asks include:</a:t>
            </a:r>
          </a:p>
          <a:p>
            <a:pPr lvl="1" algn="just"/>
            <a:r>
              <a:rPr lang="en-GB" dirty="0"/>
              <a:t>Recognising the specific position of charities to ensure they receive the benefit of reduced rates and zero rates</a:t>
            </a:r>
          </a:p>
          <a:p>
            <a:pPr lvl="1" algn="just"/>
            <a:r>
              <a:rPr lang="en-GB" dirty="0"/>
              <a:t>Allow the deduction of input VAT in cases of non-taxable services and deliveries provided by charities and other public benefit organisations</a:t>
            </a:r>
          </a:p>
          <a:p>
            <a:pPr lvl="1" algn="just"/>
            <a:r>
              <a:rPr lang="en-GB" dirty="0"/>
              <a:t>Current derogations and reduced rates to be protected and made available to charities and other public benefit organisations across Europe</a:t>
            </a:r>
          </a:p>
          <a:p>
            <a:pPr lvl="1" algn="just"/>
            <a:r>
              <a:rPr lang="en-GB" dirty="0"/>
              <a:t>Introducing more regular reviews of the list of the excluded items in Annex IIIa</a:t>
            </a:r>
          </a:p>
          <a:p>
            <a:pPr algn="just"/>
            <a:endParaRPr lang="en-GB" dirty="0"/>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eaLnBrk="1" hangingPunct="1">
              <a:defRPr/>
            </a:pPr>
            <a:r>
              <a:rPr lang="en-US" altLang="en-US" dirty="0">
                <a:solidFill>
                  <a:srgbClr val="00B3E4"/>
                </a:solidFill>
                <a:latin typeface="Lato Light" pitchFamily="34" charset="0"/>
              </a:rPr>
              <a:t>The voice of charities on Tax</a:t>
            </a:r>
          </a:p>
          <a:p>
            <a:pPr defTabSz="914080" eaLnBrk="1" hangingPunct="1">
              <a:defRPr/>
            </a:pPr>
            <a:endParaRPr lang="en-GB" altLang="en-US" dirty="0">
              <a:solidFill>
                <a:srgbClr val="00B3E4"/>
              </a:solidFill>
              <a:latin typeface="Lato Light" pitchFamily="34" charset="0"/>
            </a:endParaRPr>
          </a:p>
        </p:txBody>
      </p:sp>
    </p:spTree>
    <p:extLst>
      <p:ext uri="{BB962C8B-B14F-4D97-AF65-F5344CB8AC3E}">
        <p14:creationId xmlns:p14="http://schemas.microsoft.com/office/powerpoint/2010/main" val="209199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6249" y="77788"/>
            <a:ext cx="8229600" cy="1016001"/>
          </a:xfrm>
        </p:spPr>
        <p:txBody>
          <a:bodyPr/>
          <a:lstStyle/>
          <a:p>
            <a:pPr eaLnBrk="1" hangingPunct="1"/>
            <a:r>
              <a:rPr lang="en-GB" sz="3200" dirty="0"/>
              <a:t>Why make Tax Digital? </a:t>
            </a:r>
          </a:p>
        </p:txBody>
      </p:sp>
      <p:sp>
        <p:nvSpPr>
          <p:cNvPr id="10243" name="Content Placeholder 2"/>
          <p:cNvSpPr>
            <a:spLocks noGrp="1"/>
          </p:cNvSpPr>
          <p:nvPr>
            <p:ph sz="half" idx="1"/>
          </p:nvPr>
        </p:nvSpPr>
        <p:spPr>
          <a:xfrm>
            <a:off x="627067" y="896942"/>
            <a:ext cx="5648325" cy="4687888"/>
          </a:xfrm>
        </p:spPr>
        <p:txBody>
          <a:bodyPr/>
          <a:lstStyle/>
          <a:p>
            <a:pPr marL="263434" indent="-263434" eaLnBrk="1" hangingPunct="1">
              <a:lnSpc>
                <a:spcPct val="100000"/>
              </a:lnSpc>
              <a:spcAft>
                <a:spcPts val="1199"/>
              </a:spcAft>
              <a:buFontTx/>
              <a:buChar char="•"/>
            </a:pPr>
            <a:r>
              <a:rPr lang="en-GB" b="1" dirty="0">
                <a:solidFill>
                  <a:schemeClr val="tx1"/>
                </a:solidFill>
              </a:rPr>
              <a:t>A digital future </a:t>
            </a:r>
            <a:r>
              <a:rPr lang="en-GB" dirty="0">
                <a:solidFill>
                  <a:schemeClr val="tx1"/>
                </a:solidFill>
              </a:rPr>
              <a:t>– over 2 million businesses already keep records digitally, MTD will support the ongoing trend to move to digital services</a:t>
            </a:r>
          </a:p>
          <a:p>
            <a:pPr marL="263434" indent="-263434" eaLnBrk="1" hangingPunct="1">
              <a:lnSpc>
                <a:spcPct val="100000"/>
              </a:lnSpc>
              <a:spcAft>
                <a:spcPts val="1199"/>
              </a:spcAft>
              <a:buFontTx/>
              <a:buChar char="•"/>
            </a:pPr>
            <a:r>
              <a:rPr lang="en-GB" b="1" dirty="0">
                <a:solidFill>
                  <a:schemeClr val="tx1"/>
                </a:solidFill>
              </a:rPr>
              <a:t>Better records </a:t>
            </a:r>
            <a:r>
              <a:rPr lang="en-GB" dirty="0">
                <a:solidFill>
                  <a:schemeClr val="tx1"/>
                </a:solidFill>
              </a:rPr>
              <a:t>– Integrating tax into a singe set of business records will make tax easier and more certain; unlocking long-term time savings through simplification</a:t>
            </a:r>
          </a:p>
          <a:p>
            <a:pPr marL="263434" indent="-263434" eaLnBrk="1" hangingPunct="1">
              <a:lnSpc>
                <a:spcPct val="100000"/>
              </a:lnSpc>
              <a:spcAft>
                <a:spcPts val="1199"/>
              </a:spcAft>
              <a:buFontTx/>
              <a:buChar char="•"/>
            </a:pPr>
            <a:r>
              <a:rPr lang="en-GB" b="1" dirty="0">
                <a:solidFill>
                  <a:schemeClr val="tx1"/>
                </a:solidFill>
              </a:rPr>
              <a:t>Getting it right first time </a:t>
            </a:r>
            <a:r>
              <a:rPr lang="en-GB" dirty="0">
                <a:solidFill>
                  <a:schemeClr val="tx1"/>
                </a:solidFill>
              </a:rPr>
              <a:t>– It will help business get their tax right. Reducing the amount lost through error by £600m a year    </a:t>
            </a:r>
          </a:p>
          <a:p>
            <a:pPr marL="263434" indent="-263434" eaLnBrk="1" hangingPunct="1">
              <a:lnSpc>
                <a:spcPct val="100000"/>
              </a:lnSpc>
              <a:spcAft>
                <a:spcPts val="1199"/>
              </a:spcAft>
              <a:buFontTx/>
              <a:buChar char="•"/>
            </a:pPr>
            <a:r>
              <a:rPr lang="en-GB" b="1" dirty="0">
                <a:solidFill>
                  <a:schemeClr val="tx1"/>
                </a:solidFill>
              </a:rPr>
              <a:t>Future proofing </a:t>
            </a:r>
            <a:r>
              <a:rPr lang="en-GB" dirty="0">
                <a:solidFill>
                  <a:schemeClr val="tx1"/>
                </a:solidFill>
              </a:rPr>
              <a:t>– deliver a platform that will unlock future help, such as targeted messages and flagging reliefs and entitlements, which will help businesses grow.  </a:t>
            </a:r>
            <a:endParaRPr lang="en-GB" dirty="0"/>
          </a:p>
        </p:txBody>
      </p:sp>
      <p:pic>
        <p:nvPicPr>
          <p:cNvPr id="10244" name="Picture 1" descr="hand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8438" y="1901825"/>
            <a:ext cx="2152649"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0"/>
          </p:nvPr>
        </p:nvSpPr>
        <p:spPr>
          <a:xfrm>
            <a:off x="4538667" y="6245229"/>
            <a:ext cx="4167187" cy="123110"/>
          </a:xfrm>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3</a:t>
            </a:r>
          </a:p>
        </p:txBody>
      </p:sp>
    </p:spTree>
    <p:extLst>
      <p:ext uri="{BB962C8B-B14F-4D97-AF65-F5344CB8AC3E}">
        <p14:creationId xmlns:p14="http://schemas.microsoft.com/office/powerpoint/2010/main" val="87690192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European Commission review of VAT rates -</a:t>
            </a:r>
            <a:br>
              <a:rPr lang="en-GB" altLang="en-US" dirty="0">
                <a:latin typeface="Lato" pitchFamily="34" charset="0"/>
              </a:rPr>
            </a:br>
            <a:r>
              <a:rPr lang="en-GB" altLang="en-US" dirty="0">
                <a:latin typeface="Lato" pitchFamily="34" charset="0"/>
              </a:rPr>
              <a:t>Next steps</a:t>
            </a:r>
          </a:p>
        </p:txBody>
      </p:sp>
      <p:sp>
        <p:nvSpPr>
          <p:cNvPr id="39939" name="Content Placeholder 2"/>
          <p:cNvSpPr>
            <a:spLocks noGrp="1"/>
          </p:cNvSpPr>
          <p:nvPr>
            <p:ph idx="4294967295"/>
          </p:nvPr>
        </p:nvSpPr>
        <p:spPr>
          <a:xfrm>
            <a:off x="467523" y="1556796"/>
            <a:ext cx="8208962" cy="4176463"/>
          </a:xfrm>
        </p:spPr>
        <p:txBody>
          <a:bodyPr/>
          <a:lstStyle/>
          <a:p>
            <a:pPr algn="just"/>
            <a:r>
              <a:rPr lang="en-GB" dirty="0"/>
              <a:t>May 2018: European Economic and Social Committee (EESC) to publish Opinion</a:t>
            </a:r>
          </a:p>
          <a:p>
            <a:pPr algn="just"/>
            <a:r>
              <a:rPr lang="en-GB" dirty="0"/>
              <a:t>June-October 2018: Amendments and vote on final report of European Parliament</a:t>
            </a:r>
          </a:p>
          <a:p>
            <a:pPr algn="just"/>
            <a:r>
              <a:rPr lang="en-GB" dirty="0"/>
              <a:t>Introduction subject to Council approval with unanimity required</a:t>
            </a:r>
          </a:p>
          <a:p>
            <a:pPr algn="just"/>
            <a:r>
              <a:rPr lang="en-GB" dirty="0"/>
              <a:t>NB Council not bound by European Parliament and EESC’s positions but only by the obligation to consult them</a:t>
            </a:r>
          </a:p>
          <a:p>
            <a:pPr algn="just"/>
            <a:endParaRPr lang="en-GB" dirty="0"/>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eaLnBrk="1" hangingPunct="1">
              <a:defRPr/>
            </a:pPr>
            <a:r>
              <a:rPr lang="en-US" altLang="en-US" dirty="0">
                <a:solidFill>
                  <a:srgbClr val="00B3E4"/>
                </a:solidFill>
                <a:latin typeface="Lato Light" pitchFamily="34" charset="0"/>
              </a:rPr>
              <a:t>The voice of charities on Tax</a:t>
            </a:r>
          </a:p>
          <a:p>
            <a:pPr defTabSz="914080" eaLnBrk="1" hangingPunct="1">
              <a:defRPr/>
            </a:pPr>
            <a:endParaRPr lang="en-GB" altLang="en-US" dirty="0">
              <a:solidFill>
                <a:srgbClr val="00B3E4"/>
              </a:solidFill>
              <a:latin typeface="Lato Light" pitchFamily="34" charset="0"/>
            </a:endParaRPr>
          </a:p>
        </p:txBody>
      </p:sp>
    </p:spTree>
    <p:extLst>
      <p:ext uri="{BB962C8B-B14F-4D97-AF65-F5344CB8AC3E}">
        <p14:creationId xmlns:p14="http://schemas.microsoft.com/office/powerpoint/2010/main" val="3433731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1" y="1843091"/>
            <a:ext cx="7833816" cy="1441895"/>
          </a:xfrm>
        </p:spPr>
        <p:txBody>
          <a:bodyPr/>
          <a:lstStyle/>
          <a:p>
            <a:r>
              <a:rPr lang="en-GB" sz="4000" dirty="0"/>
              <a:t>Brexit – possible implications for the UK VAT system</a:t>
            </a:r>
            <a:endParaRPr lang="en-GB" altLang="en-US" sz="4000" dirty="0">
              <a:latin typeface="Lato" pitchFamily="34" charset="0"/>
            </a:endParaRPr>
          </a:p>
        </p:txBody>
      </p:sp>
      <p:sp>
        <p:nvSpPr>
          <p:cNvPr id="15363" name="Text Placeholder 2"/>
          <p:cNvSpPr>
            <a:spLocks noGrp="1"/>
          </p:cNvSpPr>
          <p:nvPr>
            <p:ph type="body" sz="quarter" idx="13"/>
          </p:nvPr>
        </p:nvSpPr>
        <p:spPr>
          <a:xfrm>
            <a:off x="503241" y="3789041"/>
            <a:ext cx="7164387" cy="431800"/>
          </a:xfrm>
        </p:spPr>
        <p:txBody>
          <a:bodyPr/>
          <a:lstStyle/>
          <a:p>
            <a:r>
              <a:rPr lang="en-GB" altLang="en-US" dirty="0">
                <a:latin typeface="Lato Light" pitchFamily="34" charset="0"/>
              </a:rPr>
              <a:t>Dermot Rafferty, EY</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15719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1435451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CTG Brexit research project</a:t>
            </a:r>
          </a:p>
        </p:txBody>
      </p:sp>
      <p:sp>
        <p:nvSpPr>
          <p:cNvPr id="39939" name="Content Placeholder 2"/>
          <p:cNvSpPr>
            <a:spLocks noGrp="1"/>
          </p:cNvSpPr>
          <p:nvPr>
            <p:ph idx="4294967295"/>
          </p:nvPr>
        </p:nvSpPr>
        <p:spPr>
          <a:xfrm>
            <a:off x="467523" y="1556792"/>
            <a:ext cx="8208962" cy="4464496"/>
          </a:xfrm>
        </p:spPr>
        <p:txBody>
          <a:bodyPr/>
          <a:lstStyle/>
          <a:p>
            <a:pPr algn="just"/>
            <a:r>
              <a:rPr lang="en-GB" dirty="0"/>
              <a:t>Brexit could present both threats and opportunities for charities in respect of VAT. </a:t>
            </a:r>
          </a:p>
          <a:p>
            <a:pPr algn="just"/>
            <a:r>
              <a:rPr lang="en-GB" dirty="0"/>
              <a:t>Important we can demonstrate rigorous economic analysis on the value of existing VAT reliefs &amp; the benefit of new/expanded reliefs</a:t>
            </a:r>
          </a:p>
          <a:p>
            <a:pPr algn="just"/>
            <a:r>
              <a:rPr lang="en-GB" dirty="0"/>
              <a:t>New economic research project will help to inform the debate and enable CTG to develop pragmatic costed reform proposals</a:t>
            </a:r>
          </a:p>
          <a:p>
            <a:pPr algn="just"/>
            <a:r>
              <a:rPr lang="en-GB" dirty="0"/>
              <a:t>CTG raising grant funding from interested charity members</a:t>
            </a:r>
          </a:p>
          <a:p>
            <a:pPr algn="just"/>
            <a:r>
              <a:rPr lang="en-GB" dirty="0"/>
              <a:t>Economic consultancies/academics currently tendering proposals</a:t>
            </a:r>
          </a:p>
          <a:p>
            <a:pPr algn="just"/>
            <a:r>
              <a:rPr lang="en-GB" dirty="0"/>
              <a:t>Aim to publish report by early 2019</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eaLnBrk="1" hangingPunct="1">
              <a:defRPr/>
            </a:pPr>
            <a:r>
              <a:rPr lang="en-US" altLang="en-US" dirty="0">
                <a:solidFill>
                  <a:srgbClr val="00B3E4"/>
                </a:solidFill>
                <a:latin typeface="Lato Light" pitchFamily="34" charset="0"/>
              </a:rPr>
              <a:t>The voice of charities on Tax</a:t>
            </a:r>
          </a:p>
          <a:p>
            <a:pPr defTabSz="914080" eaLnBrk="1" hangingPunct="1">
              <a:defRPr/>
            </a:pPr>
            <a:endParaRPr lang="en-GB" altLang="en-US" dirty="0">
              <a:solidFill>
                <a:srgbClr val="00B3E4"/>
              </a:solidFill>
              <a:latin typeface="Lato Light" pitchFamily="34" charset="0"/>
            </a:endParaRPr>
          </a:p>
        </p:txBody>
      </p:sp>
    </p:spTree>
    <p:extLst>
      <p:ext uri="{BB962C8B-B14F-4D97-AF65-F5344CB8AC3E}">
        <p14:creationId xmlns:p14="http://schemas.microsoft.com/office/powerpoint/2010/main" val="1758859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Q&amp;A</a:t>
            </a:r>
          </a:p>
        </p:txBody>
      </p:sp>
      <p:sp>
        <p:nvSpPr>
          <p:cNvPr id="15363" name="Text Placeholder 2"/>
          <p:cNvSpPr>
            <a:spLocks noGrp="1"/>
          </p:cNvSpPr>
          <p:nvPr>
            <p:ph type="body" sz="quarter" idx="13"/>
          </p:nvPr>
        </p:nvSpPr>
        <p:spPr>
          <a:xfrm>
            <a:off x="503241" y="3269975"/>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321605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9"/>
            <a:ext cx="7185025" cy="1009848"/>
          </a:xfrm>
        </p:spPr>
        <p:txBody>
          <a:bodyPr/>
          <a:lstStyle/>
          <a:p>
            <a:r>
              <a:rPr lang="en-GB" altLang="en-US" sz="4000" dirty="0">
                <a:latin typeface="Lato" pitchFamily="34" charset="0"/>
              </a:rPr>
              <a:t>CTG Tax Conference 2018</a:t>
            </a:r>
          </a:p>
        </p:txBody>
      </p:sp>
      <p:sp>
        <p:nvSpPr>
          <p:cNvPr id="15363" name="Text Placeholder 2"/>
          <p:cNvSpPr>
            <a:spLocks noGrp="1"/>
          </p:cNvSpPr>
          <p:nvPr>
            <p:ph type="body" sz="quarter" idx="13"/>
          </p:nvPr>
        </p:nvSpPr>
        <p:spPr>
          <a:xfrm>
            <a:off x="492921" y="3245399"/>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2338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2864157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683569" y="2666210"/>
            <a:ext cx="7486247" cy="1009848"/>
          </a:xfrm>
        </p:spPr>
        <p:txBody>
          <a:bodyPr/>
          <a:lstStyle/>
          <a:p>
            <a:r>
              <a:rPr lang="en-GB" sz="4000" dirty="0">
                <a:latin typeface="Lato"/>
                <a:ea typeface="Calibri" panose="020F0502020204030204" pitchFamily="34" charset="0"/>
                <a:cs typeface="Calibri" panose="020F0502020204030204" pitchFamily="34" charset="0"/>
              </a:rPr>
              <a:t>Business rates</a:t>
            </a:r>
            <a:endParaRPr lang="en-GB" altLang="en-US" sz="4000" dirty="0">
              <a:latin typeface="Lato" pitchFamily="34" charset="0"/>
            </a:endParaRPr>
          </a:p>
        </p:txBody>
      </p:sp>
      <p:sp>
        <p:nvSpPr>
          <p:cNvPr id="15363" name="Text Placeholder 2"/>
          <p:cNvSpPr>
            <a:spLocks noGrp="1"/>
          </p:cNvSpPr>
          <p:nvPr>
            <p:ph type="body" sz="quarter" idx="13"/>
          </p:nvPr>
        </p:nvSpPr>
        <p:spPr>
          <a:xfrm>
            <a:off x="776218" y="4077071"/>
            <a:ext cx="7164387" cy="1366119"/>
          </a:xfrm>
        </p:spPr>
        <p:txBody>
          <a:bodyPr/>
          <a:lstStyle/>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58924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191489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200" u="sng" dirty="0"/>
              <a:t>Charity Tax Group Conference</a:t>
            </a:r>
            <a:br>
              <a:rPr lang="en-GB" sz="3200" u="sng" dirty="0"/>
            </a:br>
            <a:r>
              <a:rPr lang="en-GB" sz="3200" u="sng" dirty="0"/>
              <a:t>Business Rates Update</a:t>
            </a:r>
            <a:r>
              <a:rPr lang="en-GB" sz="1800" u="sng" dirty="0"/>
              <a:t/>
            </a:r>
            <a:br>
              <a:rPr lang="en-GB" sz="1800" u="sng" dirty="0"/>
            </a:br>
            <a:r>
              <a:rPr lang="en-GB" sz="1800" u="sng" dirty="0"/>
              <a:t>Gerry Biddle Deloitte LLP</a:t>
            </a:r>
          </a:p>
        </p:txBody>
      </p:sp>
      <p:sp>
        <p:nvSpPr>
          <p:cNvPr id="3" name="Subtitle 2"/>
          <p:cNvSpPr>
            <a:spLocks noGrp="1"/>
          </p:cNvSpPr>
          <p:nvPr>
            <p:ph type="subTitle" idx="1"/>
          </p:nvPr>
        </p:nvSpPr>
        <p:spPr/>
        <p:txBody>
          <a:bodyPr/>
          <a:lstStyle/>
          <a:p>
            <a:r>
              <a:rPr lang="en-GB" dirty="0"/>
              <a:t>Property Taxes</a:t>
            </a:r>
          </a:p>
        </p:txBody>
      </p:sp>
      <p:sp>
        <p:nvSpPr>
          <p:cNvPr id="4" name="Text Placeholder 3"/>
          <p:cNvSpPr>
            <a:spLocks noGrp="1"/>
          </p:cNvSpPr>
          <p:nvPr>
            <p:ph type="body" sz="quarter" idx="14"/>
          </p:nvPr>
        </p:nvSpPr>
        <p:spPr/>
        <p:txBody>
          <a:bodyPr/>
          <a:lstStyle/>
          <a:p>
            <a:r>
              <a:rPr lang="en-GB" dirty="0"/>
              <a:t>Gerry Biddle                           15 May 2018</a:t>
            </a:r>
          </a:p>
        </p:txBody>
      </p:sp>
    </p:spTree>
    <p:extLst>
      <p:ext uri="{BB962C8B-B14F-4D97-AF65-F5344CB8AC3E}">
        <p14:creationId xmlns:p14="http://schemas.microsoft.com/office/powerpoint/2010/main" val="350011168"/>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noProof="0" dirty="0"/>
              <a:t>Business Rates Current Issues</a:t>
            </a:r>
          </a:p>
        </p:txBody>
      </p:sp>
      <p:sp>
        <p:nvSpPr>
          <p:cNvPr id="5" name="Content Placeholder 4"/>
          <p:cNvSpPr>
            <a:spLocks noGrp="1"/>
          </p:cNvSpPr>
          <p:nvPr>
            <p:ph idx="1"/>
          </p:nvPr>
        </p:nvSpPr>
        <p:spPr>
          <a:xfrm>
            <a:off x="376242" y="1193073"/>
            <a:ext cx="8374062" cy="5486400"/>
          </a:xfrm>
        </p:spPr>
        <p:txBody>
          <a:bodyPr/>
          <a:lstStyle/>
          <a:p>
            <a:pPr marL="171390" indent="-171390">
              <a:buFont typeface="Arial" panose="020B0604020202020204" pitchFamily="34" charset="0"/>
              <a:buChar char="•"/>
            </a:pPr>
            <a:r>
              <a:rPr lang="en-GB" sz="1800" dirty="0"/>
              <a:t>New Rating List from 1</a:t>
            </a:r>
            <a:r>
              <a:rPr lang="en-GB" sz="1800" baseline="30000" dirty="0"/>
              <a:t>st</a:t>
            </a:r>
            <a:r>
              <a:rPr lang="en-GB" sz="1800" dirty="0"/>
              <a:t> April 2017 based on 1</a:t>
            </a:r>
            <a:r>
              <a:rPr lang="en-GB" sz="1800" baseline="30000" dirty="0"/>
              <a:t>st</a:t>
            </a:r>
            <a:r>
              <a:rPr lang="en-GB" sz="1800" dirty="0"/>
              <a:t> April 2015 values</a:t>
            </a:r>
          </a:p>
          <a:p>
            <a:pPr marL="171390" indent="-171390">
              <a:buFont typeface="Arial" panose="020B0604020202020204" pitchFamily="34" charset="0"/>
              <a:buChar char="•"/>
            </a:pPr>
            <a:r>
              <a:rPr lang="en-GB" sz="1800" dirty="0"/>
              <a:t>Previous list came into force on 1</a:t>
            </a:r>
            <a:r>
              <a:rPr lang="en-GB" sz="1800" baseline="30000" dirty="0"/>
              <a:t>st</a:t>
            </a:r>
            <a:r>
              <a:rPr lang="en-GB" sz="1800" dirty="0"/>
              <a:t> April 2010 based on 2008 values</a:t>
            </a:r>
          </a:p>
          <a:p>
            <a:pPr marL="171390" indent="-171390">
              <a:buFont typeface="Arial" panose="020B0604020202020204" pitchFamily="34" charset="0"/>
              <a:buChar char="•"/>
            </a:pPr>
            <a:r>
              <a:rPr lang="en-GB" sz="1800" dirty="0"/>
              <a:t>Long gap between revaluations caused unfairness as did not reflect differential changes in value over intervening period</a:t>
            </a:r>
          </a:p>
          <a:p>
            <a:pPr marL="171390" indent="-171390">
              <a:buFont typeface="Arial" panose="020B0604020202020204" pitchFamily="34" charset="0"/>
              <a:buChar char="•"/>
            </a:pPr>
            <a:r>
              <a:rPr lang="en-GB" sz="1800" dirty="0"/>
              <a:t>Transitional relief scheme perpetuates this unfairness, increases and reductions on revaluation phased in over a number of years</a:t>
            </a:r>
          </a:p>
          <a:p>
            <a:pPr marL="171390" indent="-171390">
              <a:buFont typeface="Arial" panose="020B0604020202020204" pitchFamily="34" charset="0"/>
              <a:buChar char="•"/>
            </a:pPr>
            <a:r>
              <a:rPr lang="en-GB" sz="1800" dirty="0"/>
              <a:t>To deal with this chancellor announced in March Budget statement that next revaluation to be brought forward to 2021 with 2019 valuation date</a:t>
            </a:r>
          </a:p>
          <a:p>
            <a:pPr marL="171390" indent="-171390">
              <a:buFont typeface="Arial" panose="020B0604020202020204" pitchFamily="34" charset="0"/>
              <a:buChar char="•"/>
            </a:pPr>
            <a:r>
              <a:rPr lang="en-GB" sz="1800" dirty="0"/>
              <a:t>Thereafter move to 3 year revaluations with valuation date likely to be 1 year before</a:t>
            </a:r>
          </a:p>
          <a:p>
            <a:pPr marL="171390" indent="-171390">
              <a:buFont typeface="Arial" panose="020B0604020202020204" pitchFamily="34" charset="0"/>
              <a:buChar char="•"/>
            </a:pPr>
            <a:r>
              <a:rPr lang="en-GB" sz="1800" dirty="0"/>
              <a:t>Scotland had already announced move to 3 year revaluations with valuation date 1 year before, following recommendation of Barclay review</a:t>
            </a:r>
          </a:p>
          <a:p>
            <a:pPr marL="171390" indent="-171390">
              <a:buFont typeface="Arial" panose="020B0604020202020204" pitchFamily="34" charset="0"/>
              <a:buChar char="•"/>
            </a:pPr>
            <a:r>
              <a:rPr lang="en-GB" sz="1800" dirty="0"/>
              <a:t>In England proposal to move to self assessment in consultation document has been mothballed</a:t>
            </a:r>
          </a:p>
        </p:txBody>
      </p:sp>
    </p:spTree>
    <p:extLst>
      <p:ext uri="{BB962C8B-B14F-4D97-AF65-F5344CB8AC3E}">
        <p14:creationId xmlns:p14="http://schemas.microsoft.com/office/powerpoint/2010/main" val="3694442214"/>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noProof="0" dirty="0"/>
              <a:t>Business Rates Current Issues</a:t>
            </a:r>
          </a:p>
        </p:txBody>
      </p:sp>
      <p:sp>
        <p:nvSpPr>
          <p:cNvPr id="5" name="Content Placeholder 4"/>
          <p:cNvSpPr>
            <a:spLocks noGrp="1"/>
          </p:cNvSpPr>
          <p:nvPr>
            <p:ph idx="1"/>
          </p:nvPr>
        </p:nvSpPr>
        <p:spPr>
          <a:xfrm>
            <a:off x="376242" y="1166949"/>
            <a:ext cx="8374062" cy="5212250"/>
          </a:xfrm>
        </p:spPr>
        <p:txBody>
          <a:bodyPr/>
          <a:lstStyle/>
          <a:p>
            <a:pPr marL="171390" indent="-171390">
              <a:buFont typeface="Arial" panose="020B0604020202020204" pitchFamily="34" charset="0"/>
              <a:buChar char="•"/>
            </a:pPr>
            <a:r>
              <a:rPr lang="en-GB" sz="1800" dirty="0"/>
              <a:t>In England new appeals system introduced known as check challenge appeal, this system not applied in Scotland and Wales</a:t>
            </a:r>
          </a:p>
          <a:p>
            <a:pPr marL="171390" indent="-171390">
              <a:buFont typeface="Arial" panose="020B0604020202020204" pitchFamily="34" charset="0"/>
              <a:buChar char="•"/>
            </a:pPr>
            <a:r>
              <a:rPr lang="en-GB" sz="1800" dirty="0"/>
              <a:t>Causing significant problems, appeals have to be submitted via the government gateway, the software is slow and cumbersome and is causing ratepayers and their agents great difficulties in submitting appeals.</a:t>
            </a:r>
          </a:p>
          <a:p>
            <a:pPr marL="171390" indent="-171390">
              <a:buFont typeface="Arial" panose="020B0604020202020204" pitchFamily="34" charset="0"/>
              <a:buChar char="•"/>
            </a:pPr>
            <a:r>
              <a:rPr lang="en-GB" sz="1800" dirty="0"/>
              <a:t>Great deal of dissatisfaction with this system</a:t>
            </a:r>
          </a:p>
          <a:p>
            <a:pPr marL="171390" indent="-171390">
              <a:buFont typeface="Arial" panose="020B0604020202020204" pitchFamily="34" charset="0"/>
              <a:buChar char="•"/>
            </a:pPr>
            <a:r>
              <a:rPr lang="en-GB" sz="1800" dirty="0"/>
              <a:t>Government has brought forward legislation to reverse the Supreme Court decision in </a:t>
            </a:r>
            <a:r>
              <a:rPr lang="en-GB" sz="1800" dirty="0" err="1"/>
              <a:t>Mazars</a:t>
            </a:r>
            <a:r>
              <a:rPr lang="en-GB" sz="1800" dirty="0"/>
              <a:t> v </a:t>
            </a:r>
            <a:r>
              <a:rPr lang="en-GB" sz="1800" dirty="0" err="1"/>
              <a:t>Woolway</a:t>
            </a:r>
            <a:r>
              <a:rPr lang="en-GB" sz="1800" dirty="0"/>
              <a:t> (VO). This decision caused the VOA to separately assess parts of buildings in the same occupation which had previously been in one assessment. It gave rise to significant increases in assessments and for small occupiers the loss of small business relief. It was dubbed the “Staircase Tax”. Legislation currently on its way through Parliament.</a:t>
            </a:r>
          </a:p>
          <a:p>
            <a:pPr marL="171390" indent="-171390">
              <a:buFont typeface="Arial" panose="020B0604020202020204" pitchFamily="34" charset="0"/>
              <a:buChar char="•"/>
            </a:pPr>
            <a:r>
              <a:rPr lang="en-GB" sz="1800" dirty="0"/>
              <a:t>The question of the unit of assessment has been an ongoing issue with the VOA – currently seeking to separately assess 33,000 cash machines and there is ongoing litigation grinding through the courts</a:t>
            </a:r>
          </a:p>
        </p:txBody>
      </p:sp>
    </p:spTree>
    <p:extLst>
      <p:ext uri="{BB962C8B-B14F-4D97-AF65-F5344CB8AC3E}">
        <p14:creationId xmlns:p14="http://schemas.microsoft.com/office/powerpoint/2010/main" val="448872144"/>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noProof="0" dirty="0"/>
              <a:t>Business Rates Current Issues</a:t>
            </a:r>
          </a:p>
        </p:txBody>
      </p:sp>
      <p:sp>
        <p:nvSpPr>
          <p:cNvPr id="5" name="Content Placeholder 4"/>
          <p:cNvSpPr>
            <a:spLocks noGrp="1"/>
          </p:cNvSpPr>
          <p:nvPr>
            <p:ph idx="1"/>
          </p:nvPr>
        </p:nvSpPr>
        <p:spPr>
          <a:xfrm>
            <a:off x="376242" y="1166949"/>
            <a:ext cx="8374062" cy="5212250"/>
          </a:xfrm>
        </p:spPr>
        <p:txBody>
          <a:bodyPr/>
          <a:lstStyle/>
          <a:p>
            <a:pPr marL="171390" indent="-171390">
              <a:buFont typeface="Arial" panose="020B0604020202020204" pitchFamily="34" charset="0"/>
              <a:buChar char="•"/>
            </a:pPr>
            <a:r>
              <a:rPr lang="en-GB" sz="1800" dirty="0"/>
              <a:t>The government brought in 50% rates retention by Local authorities in 2013 and they have just announced that this will move to 75% in 2020. As a result they are taking much more interest in the rating list entries</a:t>
            </a:r>
          </a:p>
          <a:p>
            <a:pPr marL="171390" indent="-171390">
              <a:buFont typeface="Arial" panose="020B0604020202020204" pitchFamily="34" charset="0"/>
              <a:buChar char="•"/>
            </a:pPr>
            <a:r>
              <a:rPr lang="en-GB" sz="1800" dirty="0"/>
              <a:t>Barclay review in Scotland made recommendations, some of which have been accepted by the Minister, too many to set out here, already mentioned more frequent revaluations, reducing tax avoidance by closing off specific tactics. Further consideration of recommendation to remove charity relief from independent schools.</a:t>
            </a:r>
          </a:p>
          <a:p>
            <a:pPr marL="171390" indent="-171390">
              <a:buFont typeface="Arial" panose="020B0604020202020204" pitchFamily="34" charset="0"/>
              <a:buChar char="•"/>
            </a:pPr>
            <a:r>
              <a:rPr lang="en-GB" sz="1800" dirty="0"/>
              <a:t>Wales has released a consultation document on “Tackling avoidance of Non-Domestic Rates in Wales” – refers to “dormant or false charities owning or leasing premises that are unsuitable for their needs and benefitting from charitable relief; disingenuous use of the relief provided when a property next in use will be wholly or mainly for charitable purposes.” proposal to publish lists of properties benefiting from mandatory or discretionary relief (Barclay review recommendation)</a:t>
            </a:r>
          </a:p>
        </p:txBody>
      </p:sp>
    </p:spTree>
    <p:extLst>
      <p:ext uri="{BB962C8B-B14F-4D97-AF65-F5344CB8AC3E}">
        <p14:creationId xmlns:p14="http://schemas.microsoft.com/office/powerpoint/2010/main" val="35910757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798" y="509591"/>
            <a:ext cx="5745652" cy="584775"/>
          </a:xfrm>
          <a:prstGeom prst="rect">
            <a:avLst/>
          </a:prstGeom>
          <a:noFill/>
        </p:spPr>
        <p:txBody>
          <a:bodyPr wrap="square" lIns="91408" tIns="45705" rIns="91408" bIns="45705">
            <a:spAutoFit/>
          </a:bodyPr>
          <a:lstStyle/>
          <a:p>
            <a:pPr defTabSz="914080">
              <a:defRPr/>
            </a:pPr>
            <a:r>
              <a:rPr lang="en-GB" sz="3200" dirty="0">
                <a:solidFill>
                  <a:srgbClr val="00A1A2"/>
                </a:solidFill>
                <a:latin typeface="Arial"/>
                <a:ea typeface="MS PGothic" panose="020B0600070205080204" pitchFamily="34" charset="-128"/>
                <a:cs typeface="Arial"/>
              </a:rPr>
              <a:t>Tackling the Tax Gap</a:t>
            </a:r>
          </a:p>
        </p:txBody>
      </p:sp>
      <p:sp>
        <p:nvSpPr>
          <p:cNvPr id="24579" name="Slide Number Placeholder 2"/>
          <p:cNvSpPr>
            <a:spLocks noGrp="1"/>
          </p:cNvSpPr>
          <p:nvPr>
            <p:ph type="sldNum" sz="quarter" idx="10"/>
          </p:nvPr>
        </p:nvSpPr>
        <p:spPr bwMode="auto">
          <a:xfrm>
            <a:off x="6457953" y="6130924"/>
            <a:ext cx="2057401" cy="214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a:defRPr sz="2400">
                <a:solidFill>
                  <a:srgbClr val="000000"/>
                </a:solidFill>
                <a:latin typeface="Arial" panose="020B0604020202020204" pitchFamily="34" charset="0"/>
                <a:ea typeface="MS PGothic" panose="020B0600070205080204" pitchFamily="34" charset="-128"/>
              </a:defRPr>
            </a:lvl1pPr>
            <a:lvl2pPr marL="742692" indent="-285651">
              <a:defRPr sz="2400">
                <a:solidFill>
                  <a:srgbClr val="000000"/>
                </a:solidFill>
                <a:latin typeface="Arial" panose="020B0604020202020204" pitchFamily="34" charset="0"/>
                <a:ea typeface="MS PGothic" panose="020B0600070205080204" pitchFamily="34" charset="-128"/>
              </a:defRPr>
            </a:lvl2pPr>
            <a:lvl3pPr marL="1142600" indent="-228520">
              <a:defRPr sz="2400">
                <a:solidFill>
                  <a:srgbClr val="000000"/>
                </a:solidFill>
                <a:latin typeface="Arial" panose="020B0604020202020204" pitchFamily="34" charset="0"/>
                <a:ea typeface="MS PGothic" panose="020B0600070205080204" pitchFamily="34" charset="-128"/>
              </a:defRPr>
            </a:lvl3pPr>
            <a:lvl4pPr marL="1599641" indent="-228520">
              <a:defRPr sz="2400">
                <a:solidFill>
                  <a:srgbClr val="000000"/>
                </a:solidFill>
                <a:latin typeface="Arial" panose="020B0604020202020204" pitchFamily="34" charset="0"/>
                <a:ea typeface="MS PGothic" panose="020B0600070205080204" pitchFamily="34" charset="-128"/>
              </a:defRPr>
            </a:lvl4pPr>
            <a:lvl5pPr marL="2056682" indent="-228520">
              <a:defRPr sz="2400">
                <a:solidFill>
                  <a:srgbClr val="000000"/>
                </a:solidFill>
                <a:latin typeface="Arial" panose="020B0604020202020204" pitchFamily="34" charset="0"/>
                <a:ea typeface="MS PGothic" panose="020B0600070205080204" pitchFamily="34" charset="-128"/>
              </a:defRPr>
            </a:lvl5pPr>
            <a:lvl6pPr marL="2513721"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6pPr>
            <a:lvl7pPr marL="2970762"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7pPr>
            <a:lvl8pPr marL="3427802"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8pPr>
            <a:lvl9pPr marL="3884841" indent="-228520" eaLnBrk="0" fontAlgn="base" hangingPunct="0">
              <a:spcBef>
                <a:spcPct val="0"/>
              </a:spcBef>
              <a:spcAft>
                <a:spcPct val="0"/>
              </a:spcAft>
              <a:defRPr sz="2400">
                <a:solidFill>
                  <a:srgbClr val="000000"/>
                </a:solidFill>
                <a:latin typeface="Arial" panose="020B0604020202020204" pitchFamily="34" charset="0"/>
                <a:ea typeface="MS PGothic" panose="020B0600070205080204" pitchFamily="34" charset="-128"/>
              </a:defRPr>
            </a:lvl9pPr>
          </a:lstStyle>
          <a:p>
            <a:pPr defTabSz="914080">
              <a:defRPr/>
            </a:pPr>
            <a:fld id="{965FE21E-1E6D-42E5-805F-6159071F50A2}" type="slidenum">
              <a:rPr lang="en-GB" altLang="en-US" sz="800">
                <a:solidFill>
                  <a:srgbClr val="898989"/>
                </a:solidFill>
                <a:cs typeface="Arial"/>
              </a:rPr>
              <a:pPr defTabSz="914080">
                <a:defRPr/>
              </a:pPr>
              <a:t>8</a:t>
            </a:fld>
            <a:endParaRPr lang="en-GB" altLang="en-US" sz="800" dirty="0">
              <a:solidFill>
                <a:srgbClr val="898989"/>
              </a:solidFill>
              <a:cs typeface="Arial"/>
            </a:endParaRPr>
          </a:p>
        </p:txBody>
      </p:sp>
      <p:sp>
        <p:nvSpPr>
          <p:cNvPr id="2" name="Rectangle 1"/>
          <p:cNvSpPr/>
          <p:nvPr/>
        </p:nvSpPr>
        <p:spPr>
          <a:xfrm>
            <a:off x="5340533" y="2623839"/>
            <a:ext cx="1528762" cy="652463"/>
          </a:xfrm>
          <a:prstGeom prst="rect">
            <a:avLst/>
          </a:prstGeom>
          <a:solidFill>
            <a:srgbClr val="F2F2F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ctr"/>
          <a:lstStyle/>
          <a:p>
            <a:pPr algn="ctr" defTabSz="914080">
              <a:defRPr/>
            </a:pPr>
            <a:endParaRPr lang="en-GB" sz="2200" dirty="0">
              <a:solidFill>
                <a:srgbClr val="FFFFFF"/>
              </a:solidFill>
              <a:latin typeface="Arial"/>
              <a:cs typeface="Arial"/>
            </a:endParaRPr>
          </a:p>
        </p:txBody>
      </p:sp>
      <p:sp>
        <p:nvSpPr>
          <p:cNvPr id="5" name="TextBox 4"/>
          <p:cNvSpPr txBox="1"/>
          <p:nvPr/>
        </p:nvSpPr>
        <p:spPr>
          <a:xfrm>
            <a:off x="5305315" y="2680569"/>
            <a:ext cx="1463675" cy="561975"/>
          </a:xfrm>
          <a:prstGeom prst="rect">
            <a:avLst/>
          </a:prstGeom>
          <a:noFill/>
        </p:spPr>
        <p:txBody>
          <a:bodyPr lIns="91408" tIns="45705" rIns="91408" bIns="45705">
            <a:spAutoFit/>
          </a:bodyPr>
          <a:lstStyle/>
          <a:p>
            <a:pPr defTabSz="914080">
              <a:defRPr/>
            </a:pPr>
            <a:r>
              <a:rPr lang="en-GB" sz="1000" b="1" dirty="0">
                <a:solidFill>
                  <a:srgbClr val="000000"/>
                </a:solidFill>
                <a:latin typeface="Segoe UI" panose="020B0502040204020203" pitchFamily="34" charset="0"/>
                <a:ea typeface="MS PGothic" panose="020B0600070205080204" pitchFamily="34" charset="-128"/>
                <a:cs typeface="Segoe UI" panose="020B0502040204020203" pitchFamily="34" charset="0"/>
              </a:rPr>
              <a:t>The UK tax gap is one of the lowest in the world</a:t>
            </a:r>
          </a:p>
        </p:txBody>
      </p:sp>
      <p:sp>
        <p:nvSpPr>
          <p:cNvPr id="11" name="Rectangle 10"/>
          <p:cNvSpPr/>
          <p:nvPr/>
        </p:nvSpPr>
        <p:spPr>
          <a:xfrm>
            <a:off x="7096018" y="1945846"/>
            <a:ext cx="1528762" cy="1341437"/>
          </a:xfrm>
          <a:prstGeom prst="rect">
            <a:avLst/>
          </a:prstGeom>
          <a:solidFill>
            <a:srgbClr val="00A1A2"/>
          </a:solidFill>
          <a:ln w="28575">
            <a:solidFill>
              <a:srgbClr val="00A1A2"/>
            </a:solid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anchor="ctr"/>
          <a:lstStyle/>
          <a:p>
            <a:pPr algn="ctr" defTabSz="914080">
              <a:defRPr/>
            </a:pPr>
            <a:endParaRPr lang="en-GB" sz="2200" dirty="0">
              <a:solidFill>
                <a:srgbClr val="FFFFFF"/>
              </a:solidFill>
              <a:latin typeface="Arial"/>
              <a:cs typeface="Arial"/>
            </a:endParaRPr>
          </a:p>
        </p:txBody>
      </p:sp>
      <p:sp>
        <p:nvSpPr>
          <p:cNvPr id="12" name="TextBox 11"/>
          <p:cNvSpPr txBox="1"/>
          <p:nvPr/>
        </p:nvSpPr>
        <p:spPr>
          <a:xfrm>
            <a:off x="7105540" y="1901106"/>
            <a:ext cx="1519238" cy="1341437"/>
          </a:xfrm>
          <a:prstGeom prst="rect">
            <a:avLst/>
          </a:prstGeom>
          <a:noFill/>
        </p:spPr>
        <p:txBody>
          <a:bodyPr lIns="91408" tIns="45705" rIns="91408" bIns="45705">
            <a:spAutoFit/>
          </a:bodyPr>
          <a:lstStyle/>
          <a:p>
            <a:pPr defTabSz="914080">
              <a:defRPr/>
            </a:pPr>
            <a:r>
              <a:rPr lang="en-GB" sz="1000" b="1" dirty="0">
                <a:solidFill>
                  <a:srgbClr val="FFFFFF"/>
                </a:solidFill>
                <a:latin typeface="Segoe UI" panose="020B0502040204020203" pitchFamily="34" charset="0"/>
                <a:ea typeface="MS PGothic" panose="020B0600070205080204" pitchFamily="34" charset="-128"/>
                <a:cs typeface="Segoe UI" panose="020B0502040204020203" pitchFamily="34" charset="0"/>
              </a:rPr>
              <a:t>For a number of years the overall level of non-compliance has not changed significantly, but the make-up of the tax gap continues to change.</a:t>
            </a:r>
          </a:p>
        </p:txBody>
      </p:sp>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6" y="1625601"/>
            <a:ext cx="5215732" cy="406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313" y="3398985"/>
            <a:ext cx="3764795" cy="228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967821"/>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noProof="0" dirty="0"/>
              <a:t>Business Rates </a:t>
            </a:r>
            <a:r>
              <a:rPr lang="en-GB" dirty="0"/>
              <a:t>Charitable Relief</a:t>
            </a:r>
            <a:endParaRPr lang="en-GB" noProof="0" dirty="0"/>
          </a:p>
        </p:txBody>
      </p:sp>
      <p:sp>
        <p:nvSpPr>
          <p:cNvPr id="5" name="Content Placeholder 4"/>
          <p:cNvSpPr>
            <a:spLocks noGrp="1"/>
          </p:cNvSpPr>
          <p:nvPr>
            <p:ph idx="1"/>
          </p:nvPr>
        </p:nvSpPr>
        <p:spPr>
          <a:xfrm>
            <a:off x="376242" y="1166949"/>
            <a:ext cx="8374062" cy="5521233"/>
          </a:xfrm>
        </p:spPr>
        <p:txBody>
          <a:bodyPr/>
          <a:lstStyle/>
          <a:p>
            <a:pPr marL="171390" indent="-171390">
              <a:buFont typeface="Arial" panose="020B0604020202020204" pitchFamily="34" charset="0"/>
              <a:buChar char="•"/>
            </a:pPr>
            <a:r>
              <a:rPr lang="en-GB" sz="1800" dirty="0"/>
              <a:t>Mandatory 80% relief, discretionary relief also available</a:t>
            </a:r>
          </a:p>
          <a:p>
            <a:pPr marL="171390" indent="-171390">
              <a:buFont typeface="Arial" panose="020B0604020202020204" pitchFamily="34" charset="0"/>
              <a:buChar char="•"/>
            </a:pPr>
            <a:r>
              <a:rPr lang="en-GB" sz="1800" dirty="0"/>
              <a:t>Ratepayer a charity and property used wholly or mainly for charitable purposes. Registration with Charity Commission is conclusive, no further proof needed. Must be able to demonstrate that the charity is the rateable occupier.</a:t>
            </a:r>
          </a:p>
          <a:p>
            <a:pPr marL="171390" indent="-171390">
              <a:buFont typeface="Arial" panose="020B0604020202020204" pitchFamily="34" charset="0"/>
              <a:buChar char="•"/>
            </a:pPr>
            <a:r>
              <a:rPr lang="en-GB" sz="1800" dirty="0"/>
              <a:t>Rate Mitigation Schemes and Charities: vacant property, 3 months void period before empty rates payable, then lease to “charity” to trigger 80% relief. Significant amount of litigation on these schemes. If scheme fails following court action (found to be a “sham”) trustees could be liable for empty rates </a:t>
            </a:r>
          </a:p>
          <a:p>
            <a:pPr marL="171390" indent="-171390">
              <a:buFont typeface="Arial" panose="020B0604020202020204" pitchFamily="34" charset="0"/>
              <a:buChar char="•"/>
            </a:pPr>
            <a:r>
              <a:rPr lang="en-GB" sz="1800" dirty="0"/>
              <a:t>Guidance note issued by Charities Commission, Trustees must:</a:t>
            </a:r>
          </a:p>
          <a:p>
            <a:pPr marL="342780" indent="-342780">
              <a:buFont typeface="+mj-lt"/>
              <a:buAutoNum type="arabicPeriod"/>
            </a:pPr>
            <a:r>
              <a:rPr lang="en-GB" sz="1400" dirty="0"/>
              <a:t>Be assured tenancy is for exclusive benefit of charity, will further its purpose and is in its best interest</a:t>
            </a:r>
          </a:p>
          <a:p>
            <a:pPr marL="342780" indent="-342780">
              <a:buFont typeface="+mj-lt"/>
              <a:buAutoNum type="arabicPeriod"/>
            </a:pPr>
            <a:r>
              <a:rPr lang="en-GB" sz="1400" dirty="0"/>
              <a:t>Ensure property is genuinely required and fit for purpose</a:t>
            </a:r>
          </a:p>
          <a:p>
            <a:pPr marL="342780" indent="-342780">
              <a:buFont typeface="+mj-lt"/>
              <a:buAutoNum type="arabicPeriod"/>
            </a:pPr>
            <a:r>
              <a:rPr lang="en-GB" sz="1400" dirty="0"/>
              <a:t>Consider potential rates liability exposure</a:t>
            </a:r>
          </a:p>
          <a:p>
            <a:pPr marL="342780" indent="-342780">
              <a:buFont typeface="+mj-lt"/>
              <a:buAutoNum type="arabicPeriod"/>
            </a:pPr>
            <a:r>
              <a:rPr lang="en-GB" sz="1400" dirty="0"/>
              <a:t>Safeguard charity’s independence and ensure charity is not being abused for benefit of commercial company</a:t>
            </a:r>
          </a:p>
          <a:p>
            <a:pPr marL="342780" indent="-342780">
              <a:buFont typeface="+mj-lt"/>
              <a:buAutoNum type="arabicPeriod"/>
            </a:pPr>
            <a:r>
              <a:rPr lang="en-GB" sz="1400" dirty="0"/>
              <a:t>Take professional advice</a:t>
            </a:r>
          </a:p>
          <a:p>
            <a:pPr marL="342780" indent="-342780">
              <a:buFont typeface="+mj-lt"/>
              <a:buAutoNum type="arabicPeriod"/>
            </a:pPr>
            <a:endParaRPr lang="en-GB" sz="1400" dirty="0"/>
          </a:p>
          <a:p>
            <a:pPr marL="342780" indent="-342780">
              <a:buFont typeface="+mj-lt"/>
              <a:buAutoNum type="arabicPeriod"/>
            </a:pPr>
            <a:endParaRPr lang="en-GB" sz="1800" dirty="0"/>
          </a:p>
        </p:txBody>
      </p:sp>
    </p:spTree>
    <p:extLst>
      <p:ext uri="{BB962C8B-B14F-4D97-AF65-F5344CB8AC3E}">
        <p14:creationId xmlns:p14="http://schemas.microsoft.com/office/powerpoint/2010/main" val="1917509033"/>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42" y="331727"/>
            <a:ext cx="8371761" cy="319874"/>
          </a:xfrm>
        </p:spPr>
        <p:txBody>
          <a:bodyPr/>
          <a:lstStyle/>
          <a:p>
            <a:r>
              <a:rPr lang="en-GB" noProof="0" dirty="0"/>
              <a:t>Business Rates Current Issues</a:t>
            </a:r>
          </a:p>
        </p:txBody>
      </p:sp>
      <p:sp>
        <p:nvSpPr>
          <p:cNvPr id="5" name="Content Placeholder 4"/>
          <p:cNvSpPr>
            <a:spLocks noGrp="1"/>
          </p:cNvSpPr>
          <p:nvPr>
            <p:ph idx="1"/>
          </p:nvPr>
        </p:nvSpPr>
        <p:spPr>
          <a:xfrm>
            <a:off x="376242" y="722815"/>
            <a:ext cx="8374062" cy="5974078"/>
          </a:xfrm>
        </p:spPr>
        <p:txBody>
          <a:bodyPr/>
          <a:lstStyle/>
          <a:p>
            <a:pPr marL="171390" indent="-171390">
              <a:buFont typeface="Arial" panose="020B0604020202020204" pitchFamily="34" charset="0"/>
              <a:buChar char="•"/>
            </a:pPr>
            <a:r>
              <a:rPr lang="en-GB" sz="1800" dirty="0"/>
              <a:t>Hughes (VO) v York Museum and Gallery Trust (May 2017) Upper Tribunal decision was not appealed by the VOA</a:t>
            </a:r>
          </a:p>
          <a:p>
            <a:pPr marL="171390" indent="-171390">
              <a:buFont typeface="Arial" panose="020B0604020202020204" pitchFamily="34" charset="0"/>
              <a:buChar char="•"/>
            </a:pPr>
            <a:r>
              <a:rPr lang="en-GB" sz="1800" dirty="0"/>
              <a:t>Unit of assessment was an issue – whether parts of site were in occupation of separate trading company that operated cafes and shops or were in the occupation of the trust for their purposes. Also whether an events venue (the </a:t>
            </a:r>
            <a:r>
              <a:rPr lang="en-GB" sz="1800" dirty="0" err="1"/>
              <a:t>Hospitium</a:t>
            </a:r>
            <a:r>
              <a:rPr lang="en-GB" sz="1800" dirty="0"/>
              <a:t>) was occupied for a different purpose to the Museum and should be separately assessed.</a:t>
            </a:r>
          </a:p>
          <a:p>
            <a:pPr marL="171390" indent="-171390">
              <a:buFont typeface="Arial" panose="020B0604020202020204" pitchFamily="34" charset="0"/>
              <a:buChar char="•"/>
            </a:pPr>
            <a:r>
              <a:rPr lang="en-GB" sz="1800" dirty="0"/>
              <a:t>Method of valuation was also contested, traditionally museums and art Galleries have been valued on a Contractors Test basis, using estimated cost of construction with allowances for age and obsolescence. It was contended that a receipts and expenditure (R&amp;E) basis should be used, derived from their accounts but using estimated receipts for those parts that did not charge for entry</a:t>
            </a:r>
          </a:p>
          <a:p>
            <a:pPr marL="171390" indent="-171390">
              <a:buFont typeface="Arial" panose="020B0604020202020204" pitchFamily="34" charset="0"/>
              <a:buChar char="•"/>
            </a:pPr>
            <a:r>
              <a:rPr lang="en-GB" sz="1800" dirty="0"/>
              <a:t>Contractors test rejected as “unattractively detached from reality” tribunal said that the fact that the R&amp;E method suggests a nil or nominal value is not a reason for rejecting it and resorting to a Contractors Test basis</a:t>
            </a:r>
          </a:p>
          <a:p>
            <a:pPr marL="171390" indent="-171390">
              <a:buFont typeface="Arial" panose="020B0604020202020204" pitchFamily="34" charset="0"/>
              <a:buChar char="•"/>
            </a:pPr>
            <a:r>
              <a:rPr lang="en-GB" sz="1800" dirty="0"/>
              <a:t>The decision referred back to the Court of Appeal decision in Hoare v National Trust (1999) – only likely bidder was NT which would not have paid a rent. RV £1 for two historic houses</a:t>
            </a:r>
          </a:p>
          <a:p>
            <a:pPr marL="171390" indent="-171390">
              <a:buFont typeface="Arial" panose="020B0604020202020204" pitchFamily="34" charset="0"/>
              <a:buChar char="•"/>
            </a:pPr>
            <a:endParaRPr lang="en-GB" sz="1800" dirty="0"/>
          </a:p>
          <a:p>
            <a:pPr marL="171390" indent="-171390">
              <a:buFont typeface="Arial" panose="020B0604020202020204" pitchFamily="34" charset="0"/>
              <a:buChar char="•"/>
            </a:pPr>
            <a:endParaRPr lang="en-GB" sz="1800" dirty="0"/>
          </a:p>
        </p:txBody>
      </p:sp>
    </p:spTree>
    <p:extLst>
      <p:ext uri="{BB962C8B-B14F-4D97-AF65-F5344CB8AC3E}">
        <p14:creationId xmlns:p14="http://schemas.microsoft.com/office/powerpoint/2010/main" val="161487226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noProof="0" dirty="0"/>
              <a:t>Business Rates Current Issues: Hughes (VO) v York Museum and Gallery Trust</a:t>
            </a:r>
          </a:p>
        </p:txBody>
      </p:sp>
      <p:sp>
        <p:nvSpPr>
          <p:cNvPr id="5" name="Content Placeholder 4"/>
          <p:cNvSpPr>
            <a:spLocks noGrp="1"/>
          </p:cNvSpPr>
          <p:nvPr>
            <p:ph idx="1"/>
          </p:nvPr>
        </p:nvSpPr>
        <p:spPr>
          <a:xfrm>
            <a:off x="376242" y="1341120"/>
            <a:ext cx="8374062" cy="5038079"/>
          </a:xfrm>
        </p:spPr>
        <p:txBody>
          <a:bodyPr/>
          <a:lstStyle/>
          <a:p>
            <a:pPr marL="171390" indent="-171390">
              <a:buFont typeface="Arial" panose="020B0604020202020204" pitchFamily="34" charset="0"/>
              <a:buChar char="•"/>
            </a:pPr>
            <a:r>
              <a:rPr lang="en-GB" sz="1800" dirty="0"/>
              <a:t>York art Gallery (purpose built 1879) did not charge for admission Tribunal estimated receipts if an admission charge levied, added receipts from shop and café (included in main assessment) and carried out a receipts based valuation RV £70,000 </a:t>
            </a:r>
          </a:p>
          <a:p>
            <a:pPr marL="171390" indent="-171390">
              <a:buFont typeface="Arial" panose="020B0604020202020204" pitchFamily="34" charset="0"/>
              <a:buChar char="•"/>
            </a:pPr>
            <a:r>
              <a:rPr lang="en-GB" sz="1800" dirty="0"/>
              <a:t>Upper tribunal determined £1 RV for the Yorkshire Museum (purpose built 19</a:t>
            </a:r>
            <a:r>
              <a:rPr lang="en-GB" sz="1800" baseline="30000" dirty="0"/>
              <a:t>th</a:t>
            </a:r>
            <a:r>
              <a:rPr lang="en-GB" sz="1800" dirty="0"/>
              <a:t> Century Museum) which charged for admission but made an operating loss</a:t>
            </a:r>
          </a:p>
          <a:p>
            <a:pPr marL="171390" indent="-171390">
              <a:buFont typeface="Arial" panose="020B0604020202020204" pitchFamily="34" charset="0"/>
              <a:buChar char="•"/>
            </a:pPr>
            <a:r>
              <a:rPr lang="en-GB" sz="1800" dirty="0"/>
              <a:t>The Castle museum also charged for admission and the upper Tribunal’s determination included income from café and shop (they were included with main assessment) valuation of £183,000 RV on a receipts based valuation.</a:t>
            </a:r>
          </a:p>
          <a:p>
            <a:pPr marL="171390" indent="-171390">
              <a:buFont typeface="Arial" panose="020B0604020202020204" pitchFamily="34" charset="0"/>
              <a:buChar char="•"/>
            </a:pPr>
            <a:r>
              <a:rPr lang="en-GB" sz="1800" dirty="0"/>
              <a:t>Wholly owned non-charitable company ran gift shops and cafes and had no leases or other property rights over them. All profits paid to trust, had same Directors, trust employed all staff but fully recharged operating company. All stock belonged to </a:t>
            </a:r>
            <a:r>
              <a:rPr lang="en-GB" sz="1800" dirty="0" err="1"/>
              <a:t>Opco</a:t>
            </a:r>
            <a:r>
              <a:rPr lang="en-GB" sz="1800" dirty="0"/>
              <a:t>; separate tills. Trust had free run of whole space</a:t>
            </a:r>
          </a:p>
          <a:p>
            <a:pPr marL="171390" indent="-171390">
              <a:buFont typeface="Arial" panose="020B0604020202020204" pitchFamily="34" charset="0"/>
              <a:buChar char="•"/>
            </a:pPr>
            <a:endParaRPr lang="en-GB" sz="1800" dirty="0"/>
          </a:p>
          <a:p>
            <a:pPr marL="171390" indent="-171390">
              <a:buFont typeface="Arial" panose="020B0604020202020204" pitchFamily="34" charset="0"/>
              <a:buChar char="•"/>
            </a:pPr>
            <a:endParaRPr lang="en-GB" sz="1800" dirty="0"/>
          </a:p>
          <a:p>
            <a:pPr marL="171390" indent="-171390">
              <a:buFont typeface="Arial" panose="020B0604020202020204" pitchFamily="34" charset="0"/>
              <a:buChar char="•"/>
            </a:pPr>
            <a:endParaRPr lang="en-GB" sz="1800" dirty="0"/>
          </a:p>
        </p:txBody>
      </p:sp>
    </p:spTree>
    <p:extLst>
      <p:ext uri="{BB962C8B-B14F-4D97-AF65-F5344CB8AC3E}">
        <p14:creationId xmlns:p14="http://schemas.microsoft.com/office/powerpoint/2010/main" val="271564587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011" y="331727"/>
            <a:ext cx="8371761" cy="698500"/>
          </a:xfrm>
        </p:spPr>
        <p:txBody>
          <a:bodyPr/>
          <a:lstStyle/>
          <a:p>
            <a:r>
              <a:rPr lang="en-GB" dirty="0"/>
              <a:t/>
            </a:r>
            <a:br>
              <a:rPr lang="en-GB" dirty="0"/>
            </a:br>
            <a:endParaRPr lang="en-GB" noProof="0" dirty="0"/>
          </a:p>
        </p:txBody>
      </p:sp>
      <p:sp>
        <p:nvSpPr>
          <p:cNvPr id="2" name="Text Placeholder 1"/>
          <p:cNvSpPr>
            <a:spLocks noGrp="1"/>
          </p:cNvSpPr>
          <p:nvPr>
            <p:ph type="body" sz="quarter" idx="13"/>
          </p:nvPr>
        </p:nvSpPr>
        <p:spPr>
          <a:xfrm>
            <a:off x="376242" y="651601"/>
            <a:ext cx="8371761" cy="802731"/>
          </a:xfrm>
        </p:spPr>
        <p:txBody>
          <a:bodyPr/>
          <a:lstStyle/>
          <a:p>
            <a:r>
              <a:rPr lang="en-GB" noProof="0" dirty="0"/>
              <a:t>Business Rates Current </a:t>
            </a:r>
            <a:r>
              <a:rPr lang="en-GB" dirty="0"/>
              <a:t>Issues: : Hughes (VO) v York Museum and Gallery Trust</a:t>
            </a:r>
          </a:p>
          <a:p>
            <a:endParaRPr lang="en-GB" noProof="0" dirty="0"/>
          </a:p>
        </p:txBody>
      </p:sp>
      <p:sp>
        <p:nvSpPr>
          <p:cNvPr id="5" name="Content Placeholder 4"/>
          <p:cNvSpPr>
            <a:spLocks noGrp="1"/>
          </p:cNvSpPr>
          <p:nvPr>
            <p:ph idx="1"/>
          </p:nvPr>
        </p:nvSpPr>
        <p:spPr>
          <a:xfrm>
            <a:off x="376242" y="1524002"/>
            <a:ext cx="8374062" cy="4855198"/>
          </a:xfrm>
        </p:spPr>
        <p:txBody>
          <a:bodyPr/>
          <a:lstStyle/>
          <a:p>
            <a:pPr marL="171390" indent="-171390">
              <a:buFont typeface="Arial" panose="020B0604020202020204" pitchFamily="34" charset="0"/>
              <a:buChar char="•"/>
            </a:pPr>
            <a:r>
              <a:rPr lang="en-GB" sz="1800" b="1" dirty="0"/>
              <a:t>BUT</a:t>
            </a:r>
            <a:r>
              <a:rPr lang="en-GB" sz="1800" dirty="0"/>
              <a:t> the Yorkshire Museum shop was deemed to be in the separate occupation of the trading company and a separate assessment was placed on it.</a:t>
            </a:r>
          </a:p>
          <a:p>
            <a:pPr marL="171390" indent="-171390">
              <a:buFont typeface="Arial" panose="020B0604020202020204" pitchFamily="34" charset="0"/>
              <a:buChar char="•"/>
            </a:pPr>
            <a:r>
              <a:rPr lang="en-GB" sz="1800" dirty="0"/>
              <a:t>Why was this treated differently? Reasons given:</a:t>
            </a:r>
          </a:p>
          <a:p>
            <a:pPr>
              <a:buNone/>
            </a:pPr>
            <a:r>
              <a:rPr lang="en-GB" sz="1800" dirty="0"/>
              <a:t>Space occupied can be readily identified and company in exclusive occupation, the location was fixed and there is no practical possibility of the trust requiring that it be relocated.</a:t>
            </a:r>
          </a:p>
          <a:p>
            <a:pPr>
              <a:buNone/>
            </a:pPr>
            <a:r>
              <a:rPr lang="en-GB" sz="1800" dirty="0"/>
              <a:t>It was possible to envisage a separate letting of that area.</a:t>
            </a:r>
          </a:p>
          <a:p>
            <a:pPr marL="285651" indent="-285651">
              <a:buFont typeface="Arial" panose="020B0604020202020204" pitchFamily="34" charset="0"/>
              <a:buChar char="•"/>
            </a:pPr>
            <a:r>
              <a:rPr lang="en-GB" sz="1800" dirty="0"/>
              <a:t>Moral of this is that where catering and shops operated by a separate operating company must ensure </a:t>
            </a:r>
            <a:r>
              <a:rPr lang="en-GB" sz="1800"/>
              <a:t>that the area </a:t>
            </a:r>
            <a:r>
              <a:rPr lang="en-GB" sz="1800" dirty="0"/>
              <a:t>is fully integrated with charitable occupation so that impossible to envisage separate letting of that area.</a:t>
            </a:r>
          </a:p>
          <a:p>
            <a:pPr marL="285651" indent="-285651">
              <a:buFont typeface="Arial" panose="020B0604020202020204" pitchFamily="34" charset="0"/>
              <a:buChar char="•"/>
            </a:pPr>
            <a:endParaRPr lang="en-GB" sz="1800" dirty="0"/>
          </a:p>
          <a:p>
            <a:pPr marL="171390" indent="-171390">
              <a:buFont typeface="Arial" panose="020B0604020202020204" pitchFamily="34" charset="0"/>
              <a:buChar char="•"/>
            </a:pPr>
            <a:endParaRPr lang="en-GB" sz="1800" dirty="0"/>
          </a:p>
        </p:txBody>
      </p:sp>
    </p:spTree>
    <p:extLst>
      <p:ext uri="{BB962C8B-B14F-4D97-AF65-F5344CB8AC3E}">
        <p14:creationId xmlns:p14="http://schemas.microsoft.com/office/powerpoint/2010/main" val="3076566635"/>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Q&amp;A</a:t>
            </a:r>
          </a:p>
        </p:txBody>
      </p:sp>
      <p:sp>
        <p:nvSpPr>
          <p:cNvPr id="15363" name="Text Placeholder 2"/>
          <p:cNvSpPr>
            <a:spLocks noGrp="1"/>
          </p:cNvSpPr>
          <p:nvPr>
            <p:ph type="body" sz="quarter" idx="13"/>
          </p:nvPr>
        </p:nvSpPr>
        <p:spPr>
          <a:xfrm>
            <a:off x="503241" y="3269975"/>
            <a:ext cx="7164387" cy="431800"/>
          </a:xfrm>
        </p:spPr>
        <p:txBody>
          <a:bodyPr/>
          <a:lstStyle/>
          <a:p>
            <a:endParaRPr lang="en-GB" altLang="en-US" dirty="0">
              <a:latin typeface="Lato Light" pitchFamily="34" charset="0"/>
            </a:endParaRP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080">
              <a:defRPr/>
            </a:pPr>
            <a:r>
              <a:rPr lang="en-US" altLang="en-US" dirty="0">
                <a:solidFill>
                  <a:srgbClr val="00B3E4"/>
                </a:solidFill>
                <a:latin typeface="Lato Light" pitchFamily="34" charset="0"/>
              </a:rPr>
              <a:t>The voice of charities on Tax</a:t>
            </a:r>
          </a:p>
          <a:p>
            <a:pPr defTabSz="914080">
              <a:defRPr/>
            </a:pPr>
            <a:endParaRPr lang="en-GB" altLang="en-US" dirty="0">
              <a:solidFill>
                <a:srgbClr val="00B3E4"/>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301212"/>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defTabSz="914080">
              <a:buClr>
                <a:srgbClr val="00B3E4"/>
              </a:buClr>
              <a:defRPr/>
            </a:pPr>
            <a:r>
              <a:rPr lang="en-GB" altLang="en-US" sz="2000" b="1" kern="0" dirty="0">
                <a:solidFill>
                  <a:srgbClr val="2C2E2E"/>
                </a:solidFill>
                <a:latin typeface="Lato Light" pitchFamily="34" charset="0"/>
              </a:rPr>
              <a:t>#CTG2018</a:t>
            </a:r>
          </a:p>
        </p:txBody>
      </p:sp>
    </p:spTree>
    <p:extLst>
      <p:ext uri="{BB962C8B-B14F-4D97-AF65-F5344CB8AC3E}">
        <p14:creationId xmlns:p14="http://schemas.microsoft.com/office/powerpoint/2010/main" val="3582084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0" y="1843088"/>
            <a:ext cx="7185025" cy="1801813"/>
          </a:xfrm>
        </p:spPr>
        <p:txBody>
          <a:bodyPr/>
          <a:lstStyle/>
          <a:p>
            <a:r>
              <a:rPr lang="en-GB" altLang="en-US" sz="4000" dirty="0">
                <a:latin typeface="Lato" pitchFamily="34" charset="0"/>
              </a:rPr>
              <a:t>CTG Tax Conference 2018 </a:t>
            </a:r>
            <a:r>
              <a:rPr lang="mr-IN" altLang="en-US" sz="4000" dirty="0">
                <a:latin typeface="Lato" pitchFamily="34" charset="0"/>
              </a:rPr>
              <a:t>–</a:t>
            </a:r>
            <a:r>
              <a:rPr lang="en-GB" altLang="en-US" sz="4000" dirty="0">
                <a:latin typeface="Lato" pitchFamily="34" charset="0"/>
              </a:rPr>
              <a:t> Topical VAT developments</a:t>
            </a:r>
          </a:p>
        </p:txBody>
      </p:sp>
      <p:sp>
        <p:nvSpPr>
          <p:cNvPr id="15363" name="Text Placeholder 2"/>
          <p:cNvSpPr>
            <a:spLocks noGrp="1"/>
          </p:cNvSpPr>
          <p:nvPr>
            <p:ph type="body" sz="quarter" idx="13"/>
          </p:nvPr>
        </p:nvSpPr>
        <p:spPr>
          <a:xfrm>
            <a:off x="503241" y="3575053"/>
            <a:ext cx="7164387" cy="431800"/>
          </a:xfrm>
        </p:spPr>
        <p:txBody>
          <a:bodyPr/>
          <a:lstStyle/>
          <a:p>
            <a:endParaRPr lang="en-GB" altLang="en-US" dirty="0">
              <a:latin typeface="Lato Light" pitchFamily="34" charset="0"/>
            </a:endParaRPr>
          </a:p>
          <a:p>
            <a:r>
              <a:rPr lang="en-GB" altLang="en-US" dirty="0">
                <a:latin typeface="Lato Light" pitchFamily="34" charset="0"/>
              </a:rPr>
              <a:t>15 May 2018</a:t>
            </a: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chemeClr val="accent2"/>
                </a:solidFill>
                <a:latin typeface="Lato Light" pitchFamily="34" charset="0"/>
              </a:rPr>
              <a:t>The voice of charities on Tax</a:t>
            </a:r>
          </a:p>
          <a:p>
            <a:endParaRPr lang="en-GB" altLang="en-US" dirty="0">
              <a:solidFill>
                <a:schemeClr val="accent2"/>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58924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GB" altLang="en-US" sz="2000" b="1" kern="0" dirty="0">
                <a:latin typeface="Lato Light" pitchFamily="34" charset="0"/>
              </a:rPr>
              <a:t>#CTG2018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482601" y="1843088"/>
            <a:ext cx="7833816" cy="1801813"/>
          </a:xfrm>
        </p:spPr>
        <p:txBody>
          <a:bodyPr/>
          <a:lstStyle/>
          <a:p>
            <a:r>
              <a:rPr lang="en-US" sz="4000" dirty="0"/>
              <a:t>HMRC grants </a:t>
            </a:r>
            <a:r>
              <a:rPr lang="en-US" sz="4000"/>
              <a:t>and contracts guidance</a:t>
            </a:r>
            <a:endParaRPr lang="en-GB" altLang="en-US" sz="4000" dirty="0">
              <a:latin typeface="Lato" pitchFamily="34" charset="0"/>
            </a:endParaRPr>
          </a:p>
        </p:txBody>
      </p:sp>
      <p:sp>
        <p:nvSpPr>
          <p:cNvPr id="15363" name="Text Placeholder 2"/>
          <p:cNvSpPr>
            <a:spLocks noGrp="1"/>
          </p:cNvSpPr>
          <p:nvPr>
            <p:ph type="body" sz="quarter" idx="13"/>
          </p:nvPr>
        </p:nvSpPr>
        <p:spPr>
          <a:xfrm>
            <a:off x="503241" y="3575053"/>
            <a:ext cx="7164387" cy="431800"/>
          </a:xfrm>
        </p:spPr>
        <p:txBody>
          <a:bodyPr/>
          <a:lstStyle/>
          <a:p>
            <a:r>
              <a:rPr lang="en-GB" altLang="en-US" dirty="0">
                <a:latin typeface="Lato Light" pitchFamily="34" charset="0"/>
              </a:rPr>
              <a:t>Graham Elliott, CTG VAT Adviser</a:t>
            </a:r>
          </a:p>
          <a:p>
            <a:endParaRPr lang="en-GB" altLang="en-US" dirty="0">
              <a:latin typeface="Lato Light" pitchFamily="34" charset="0"/>
            </a:endParaRPr>
          </a:p>
          <a:p>
            <a:endParaRPr lang="en-GB" altLang="en-US" dirty="0">
              <a:latin typeface="Lato Light" pitchFamily="34" charset="0"/>
            </a:endParaRPr>
          </a:p>
          <a:p>
            <a:r>
              <a:rPr lang="en-GB" altLang="en-US" sz="2000" b="1" dirty="0">
                <a:latin typeface="Lato Light" pitchFamily="34" charset="0"/>
              </a:rPr>
              <a:t>@</a:t>
            </a:r>
            <a:r>
              <a:rPr lang="en-GB" altLang="en-US" sz="2000" b="1" dirty="0" err="1">
                <a:latin typeface="Lato Light" pitchFamily="34" charset="0"/>
              </a:rPr>
              <a:t>CharityTaxGroup</a:t>
            </a:r>
            <a:r>
              <a:rPr lang="en-GB" altLang="en-US" sz="2000" b="1" dirty="0">
                <a:latin typeface="Lato Light" pitchFamily="34" charset="0"/>
              </a:rPr>
              <a:t> @</a:t>
            </a:r>
            <a:r>
              <a:rPr lang="en-GB" altLang="en-US" sz="2000" b="1" dirty="0" err="1">
                <a:latin typeface="Lato Light" pitchFamily="34" charset="0"/>
              </a:rPr>
              <a:t>VATDaddy</a:t>
            </a:r>
            <a:endParaRPr lang="en-GB" altLang="en-US" sz="2000" b="1" dirty="0">
              <a:latin typeface="Lato Light" pitchFamily="34" charset="0"/>
            </a:endParaRPr>
          </a:p>
        </p:txBody>
      </p:sp>
      <p:sp>
        <p:nvSpPr>
          <p:cNvPr id="15364" name="Footer Placeholder 3"/>
          <p:cNvSpPr>
            <a:spLocks noGrp="1"/>
          </p:cNvSpPr>
          <p:nvPr>
            <p:ph type="ftr" sz="quarter" idx="15"/>
          </p:nvPr>
        </p:nvSpPr>
        <p:spPr>
          <a:xfrm>
            <a:off x="482601" y="6245226"/>
            <a:ext cx="3513336"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692" indent="-285651">
              <a:defRPr>
                <a:solidFill>
                  <a:schemeClr val="tx1"/>
                </a:solidFill>
                <a:latin typeface="Calibri" panose="020F0502020204030204" pitchFamily="34" charset="0"/>
                <a:cs typeface="Arial" panose="020B0604020202020204" pitchFamily="34" charset="0"/>
              </a:defRPr>
            </a:lvl2pPr>
            <a:lvl3pPr marL="1142600" indent="-228520">
              <a:defRPr>
                <a:solidFill>
                  <a:schemeClr val="tx1"/>
                </a:solidFill>
                <a:latin typeface="Calibri" panose="020F0502020204030204" pitchFamily="34" charset="0"/>
                <a:cs typeface="Arial" panose="020B0604020202020204" pitchFamily="34" charset="0"/>
              </a:defRPr>
            </a:lvl3pPr>
            <a:lvl4pPr marL="1599641" indent="-228520">
              <a:defRPr>
                <a:solidFill>
                  <a:schemeClr val="tx1"/>
                </a:solidFill>
                <a:latin typeface="Calibri" panose="020F0502020204030204" pitchFamily="34" charset="0"/>
                <a:cs typeface="Arial" panose="020B0604020202020204" pitchFamily="34" charset="0"/>
              </a:defRPr>
            </a:lvl4pPr>
            <a:lvl5pPr marL="2056682" indent="-228520">
              <a:defRPr>
                <a:solidFill>
                  <a:schemeClr val="tx1"/>
                </a:solidFill>
                <a:latin typeface="Calibri" panose="020F0502020204030204" pitchFamily="34" charset="0"/>
                <a:cs typeface="Arial" panose="020B0604020202020204" pitchFamily="34" charset="0"/>
              </a:defRPr>
            </a:lvl5pPr>
            <a:lvl6pPr marL="251372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076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7802"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4841" indent="-22852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chemeClr val="accent2"/>
                </a:solidFill>
                <a:latin typeface="Lato Light" pitchFamily="34" charset="0"/>
              </a:rPr>
              <a:t>The voice of charities on Tax</a:t>
            </a:r>
          </a:p>
          <a:p>
            <a:endParaRPr lang="en-GB" altLang="en-US" dirty="0">
              <a:solidFill>
                <a:schemeClr val="accent2"/>
              </a:solidFill>
              <a:latin typeface="Lato Light" pitchFamily="34" charset="0"/>
            </a:endParaRPr>
          </a:p>
        </p:txBody>
      </p:sp>
      <p:sp>
        <p:nvSpPr>
          <p:cNvPr id="5" name="Text Placeholder 2">
            <a:extLst>
              <a:ext uri="{FF2B5EF4-FFF2-40B4-BE49-F238E27FC236}">
                <a16:creationId xmlns:a16="http://schemas.microsoft.com/office/drawing/2014/main" xmlns="" id="{14B5C75C-719F-48C4-BD6F-16850F7BE8A1}"/>
              </a:ext>
            </a:extLst>
          </p:cNvPr>
          <p:cNvSpPr txBox="1">
            <a:spLocks/>
          </p:cNvSpPr>
          <p:nvPr/>
        </p:nvSpPr>
        <p:spPr bwMode="auto">
          <a:xfrm>
            <a:off x="6533706" y="5589243"/>
            <a:ext cx="22678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5" rIns="91408" bIns="45705" numCol="1" anchor="t" anchorCtr="0" compatLnSpc="1">
            <a:prstTxWarp prst="textNoShape">
              <a:avLst/>
            </a:prstTxWarp>
          </a:bodyPr>
          <a:lstStyle>
            <a:lvl1pPr marL="0" indent="0" algn="l" rtl="0" eaLnBrk="0" fontAlgn="base" hangingPunct="0">
              <a:spcBef>
                <a:spcPts val="2000"/>
              </a:spcBef>
              <a:spcAft>
                <a:spcPct val="0"/>
              </a:spcAft>
              <a:buClr>
                <a:schemeClr val="accent2"/>
              </a:buClr>
              <a:buFont typeface="Wingdings" panose="05000000000000000000" pitchFamily="2" charset="2"/>
              <a:buNone/>
              <a:defRPr sz="2800">
                <a:solidFill>
                  <a:schemeClr val="tx1"/>
                </a:solidFill>
                <a:latin typeface="Lato Light" charset="0"/>
                <a:ea typeface="Lato Light" charset="0"/>
                <a:cs typeface="Lato Light" charset="0"/>
              </a:defRPr>
            </a:lvl1pPr>
            <a:lvl2pPr marL="668338" indent="-211138" algn="l" rtl="0" eaLnBrk="0" fontAlgn="base" hangingPunct="0">
              <a:spcBef>
                <a:spcPts val="1800"/>
              </a:spcBef>
              <a:spcAft>
                <a:spcPct val="0"/>
              </a:spcAft>
              <a:buClr>
                <a:schemeClr val="accent2"/>
              </a:buClr>
              <a:buFont typeface="Wingdings" panose="05000000000000000000" pitchFamily="2" charset="2"/>
              <a:buChar char="§"/>
              <a:defRPr>
                <a:solidFill>
                  <a:schemeClr val="tx1"/>
                </a:solidFill>
                <a:latin typeface="Lato Light" charset="0"/>
                <a:ea typeface="Lato Light" charset="0"/>
                <a:cs typeface="Lato Light" charset="0"/>
              </a:defRPr>
            </a:lvl2pPr>
            <a:lvl3pPr marL="1092200" indent="-177800" algn="l" rtl="0" eaLnBrk="0" fontAlgn="base" hangingPunct="0">
              <a:spcBef>
                <a:spcPts val="1600"/>
              </a:spcBef>
              <a:spcAft>
                <a:spcPct val="0"/>
              </a:spcAft>
              <a:buClr>
                <a:schemeClr val="accent2"/>
              </a:buClr>
              <a:buFont typeface="Wingdings" panose="05000000000000000000" pitchFamily="2" charset="2"/>
              <a:buChar char="§"/>
              <a:defRPr sz="1600">
                <a:solidFill>
                  <a:schemeClr val="tx1"/>
                </a:solidFill>
                <a:latin typeface="Lato Light" charset="0"/>
                <a:ea typeface="Lato Light" charset="0"/>
                <a:cs typeface="Lato Light" charset="0"/>
              </a:defRPr>
            </a:lvl3pPr>
            <a:lvl4pPr marL="1555750" indent="-184150" algn="l" rtl="0" eaLnBrk="0" fontAlgn="base" hangingPunct="0">
              <a:spcBef>
                <a:spcPts val="1400"/>
              </a:spcBef>
              <a:spcAft>
                <a:spcPct val="0"/>
              </a:spcAft>
              <a:buClr>
                <a:schemeClr val="accent2"/>
              </a:buClr>
              <a:buFont typeface="Wingdings" panose="05000000000000000000" pitchFamily="2" charset="2"/>
              <a:buChar char="§"/>
              <a:defRPr sz="1400">
                <a:solidFill>
                  <a:schemeClr val="tx1"/>
                </a:solidFill>
                <a:latin typeface="Lato Light" charset="0"/>
                <a:ea typeface="Lato Light" charset="0"/>
                <a:cs typeface="Lato Light" charset="0"/>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Lato Light" charset="0"/>
                <a:ea typeface="Lato Light" charset="0"/>
                <a:cs typeface="Lato Light"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GB" altLang="en-US" sz="2000" b="1" kern="0" dirty="0">
                <a:latin typeface="Lato Light" pitchFamily="34" charset="0"/>
              </a:rPr>
              <a:t>#CTG2018</a:t>
            </a:r>
          </a:p>
        </p:txBody>
      </p:sp>
    </p:spTree>
    <p:extLst>
      <p:ext uri="{BB962C8B-B14F-4D97-AF65-F5344CB8AC3E}">
        <p14:creationId xmlns:p14="http://schemas.microsoft.com/office/powerpoint/2010/main" val="698337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r>
              <a:rPr lang="en-GB" altLang="en-US" dirty="0">
                <a:latin typeface="Lato" pitchFamily="34" charset="0"/>
              </a:rPr>
              <a:t>HMRC Guidance on VAT and funding from certain bodies</a:t>
            </a:r>
          </a:p>
        </p:txBody>
      </p:sp>
      <p:sp>
        <p:nvSpPr>
          <p:cNvPr id="39939" name="Content Placeholder 2"/>
          <p:cNvSpPr>
            <a:spLocks noGrp="1"/>
          </p:cNvSpPr>
          <p:nvPr>
            <p:ph idx="4294967295"/>
          </p:nvPr>
        </p:nvSpPr>
        <p:spPr>
          <a:xfrm>
            <a:off x="468314" y="1628775"/>
            <a:ext cx="8208962" cy="4216399"/>
          </a:xfrm>
        </p:spPr>
        <p:txBody>
          <a:bodyPr/>
          <a:lstStyle/>
          <a:p>
            <a:pPr algn="just"/>
            <a:r>
              <a:rPr lang="en-GB" dirty="0"/>
              <a:t>This is also known as ‘grants versus contracts’, or ‘grants versus consideration’</a:t>
            </a:r>
          </a:p>
          <a:p>
            <a:pPr algn="just"/>
            <a:r>
              <a:rPr lang="en-GB" dirty="0"/>
              <a:t>Late January 2018 HMRC published many pages of new guidance</a:t>
            </a:r>
          </a:p>
          <a:p>
            <a:pPr algn="just"/>
            <a:r>
              <a:rPr lang="en-GB" dirty="0"/>
              <a:t>We had been expecting it for around 2 years</a:t>
            </a:r>
          </a:p>
          <a:p>
            <a:pPr algn="just"/>
            <a:r>
              <a:rPr lang="en-GB" dirty="0"/>
              <a:t>We had seen an advanced draft, and made some comments, but CTG did not draft it, or any part of it</a:t>
            </a:r>
          </a:p>
        </p:txBody>
      </p:sp>
      <p:sp>
        <p:nvSpPr>
          <p:cNvPr id="39940" name="Footer Placeholder 3"/>
          <p:cNvSpPr txBox="1">
            <a:spLocks noGrp="1"/>
          </p:cNvSpPr>
          <p:nvPr/>
        </p:nvSpPr>
        <p:spPr bwMode="auto">
          <a:xfrm>
            <a:off x="482601" y="6245226"/>
            <a:ext cx="351333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solidFill>
                  <a:schemeClr val="accent2"/>
                </a:solidFill>
                <a:latin typeface="Lato Light" pitchFamily="34" charset="0"/>
              </a:rPr>
              <a:t>The voice of charities on Tax</a:t>
            </a:r>
          </a:p>
          <a:p>
            <a:pPr eaLnBrk="1" hangingPunct="1"/>
            <a:endParaRPr lang="en-GB" altLang="en-US" dirty="0">
              <a:solidFill>
                <a:schemeClr val="accent2"/>
              </a:solidFill>
              <a:latin typeface="Lato Light" pitchFamily="34" charset="0"/>
            </a:endParaRPr>
          </a:p>
        </p:txBody>
      </p:sp>
    </p:spTree>
    <p:extLst>
      <p:ext uri="{BB962C8B-B14F-4D97-AF65-F5344CB8AC3E}">
        <p14:creationId xmlns:p14="http://schemas.microsoft.com/office/powerpoint/2010/main" val="18425379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FA648-8992-40C6-B5B9-D5BB3EFB844E}"/>
              </a:ext>
            </a:extLst>
          </p:cNvPr>
          <p:cNvSpPr>
            <a:spLocks noGrp="1"/>
          </p:cNvSpPr>
          <p:nvPr>
            <p:ph type="title"/>
          </p:nvPr>
        </p:nvSpPr>
        <p:spPr/>
        <p:txBody>
          <a:bodyPr/>
          <a:lstStyle/>
          <a:p>
            <a:r>
              <a:rPr lang="en-GB" dirty="0"/>
              <a:t>Why was this done?</a:t>
            </a:r>
          </a:p>
        </p:txBody>
      </p:sp>
      <p:sp>
        <p:nvSpPr>
          <p:cNvPr id="3" name="Content Placeholder 2">
            <a:extLst>
              <a:ext uri="{FF2B5EF4-FFF2-40B4-BE49-F238E27FC236}">
                <a16:creationId xmlns:a16="http://schemas.microsoft.com/office/drawing/2014/main" xmlns="" id="{8E87B2A7-DB64-47F8-AF8A-077D61F6DC57}"/>
              </a:ext>
            </a:extLst>
          </p:cNvPr>
          <p:cNvSpPr>
            <a:spLocks noGrp="1"/>
          </p:cNvSpPr>
          <p:nvPr>
            <p:ph idx="1"/>
          </p:nvPr>
        </p:nvSpPr>
        <p:spPr>
          <a:xfrm>
            <a:off x="457200" y="1484784"/>
            <a:ext cx="8208964" cy="4392489"/>
          </a:xfrm>
        </p:spPr>
        <p:txBody>
          <a:bodyPr>
            <a:normAutofit fontScale="92500"/>
          </a:bodyPr>
          <a:lstStyle/>
          <a:p>
            <a:r>
              <a:rPr lang="en-GB" dirty="0"/>
              <a:t>HMRC guidance had been very limited and did not appear to endorse any of the usual ‘tools’ that assist us in analysing the position</a:t>
            </a:r>
            <a:endParaRPr lang="en-GB" sz="600" dirty="0"/>
          </a:p>
          <a:p>
            <a:r>
              <a:rPr lang="en-GB" dirty="0"/>
              <a:t>This omission left HMRC inspectors struggling to draw conclusions or explain their decisions</a:t>
            </a:r>
            <a:endParaRPr lang="en-GB" sz="600" dirty="0"/>
          </a:p>
          <a:p>
            <a:r>
              <a:rPr lang="en-GB" dirty="0"/>
              <a:t>Charities often lacked confidence in any view they had of the funding, and sought professional advice frequently</a:t>
            </a:r>
            <a:endParaRPr lang="en-GB" sz="600" dirty="0"/>
          </a:p>
          <a:p>
            <a:r>
              <a:rPr lang="en-GB" dirty="0"/>
              <a:t>Advisers struggled to draw concrete conclusions and were tempted to ‘sit on the fence’</a:t>
            </a:r>
          </a:p>
          <a:p>
            <a:r>
              <a:rPr lang="en-GB" dirty="0"/>
              <a:t>Charities were at risk of applying nuanced principles to a wide range of funding scenarios which were not necessarily sufficiently similar to be treated the same</a:t>
            </a:r>
          </a:p>
          <a:p>
            <a:endParaRPr lang="en-GB" dirty="0"/>
          </a:p>
        </p:txBody>
      </p:sp>
      <p:sp>
        <p:nvSpPr>
          <p:cNvPr id="4" name="Footer Placeholder 3">
            <a:extLst>
              <a:ext uri="{FF2B5EF4-FFF2-40B4-BE49-F238E27FC236}">
                <a16:creationId xmlns:a16="http://schemas.microsoft.com/office/drawing/2014/main" xmlns="" id="{4FE15F13-75CA-427B-A292-BF2277D68813}"/>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982934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F1606-03AE-46A9-8D5C-FDF93DFB99F6}"/>
              </a:ext>
            </a:extLst>
          </p:cNvPr>
          <p:cNvSpPr>
            <a:spLocks noGrp="1"/>
          </p:cNvSpPr>
          <p:nvPr>
            <p:ph type="title"/>
          </p:nvPr>
        </p:nvSpPr>
        <p:spPr/>
        <p:txBody>
          <a:bodyPr/>
          <a:lstStyle/>
          <a:p>
            <a:r>
              <a:rPr lang="en-GB" dirty="0"/>
              <a:t>That was then – This is now…</a:t>
            </a:r>
          </a:p>
        </p:txBody>
      </p:sp>
      <p:sp>
        <p:nvSpPr>
          <p:cNvPr id="3" name="Content Placeholder 2">
            <a:extLst>
              <a:ext uri="{FF2B5EF4-FFF2-40B4-BE49-F238E27FC236}">
                <a16:creationId xmlns:a16="http://schemas.microsoft.com/office/drawing/2014/main" xmlns="" id="{11E60D05-D7EB-4376-9098-E0B26BE58F43}"/>
              </a:ext>
            </a:extLst>
          </p:cNvPr>
          <p:cNvSpPr>
            <a:spLocks noGrp="1"/>
          </p:cNvSpPr>
          <p:nvPr>
            <p:ph idx="1"/>
          </p:nvPr>
        </p:nvSpPr>
        <p:spPr>
          <a:xfrm>
            <a:off x="467518" y="1507112"/>
            <a:ext cx="8208964" cy="4442171"/>
          </a:xfrm>
        </p:spPr>
        <p:txBody>
          <a:bodyPr>
            <a:normAutofit fontScale="92500" lnSpcReduction="20000"/>
          </a:bodyPr>
          <a:lstStyle/>
          <a:p>
            <a:pPr marL="0" indent="0">
              <a:buNone/>
            </a:pPr>
            <a:r>
              <a:rPr lang="en-GB" i="1" dirty="0"/>
              <a:t>But has the position changed, or are we in a different kind of fog?</a:t>
            </a:r>
            <a:endParaRPr lang="en-GB" sz="800" i="1" dirty="0"/>
          </a:p>
          <a:p>
            <a:pPr marL="0" indent="0">
              <a:buNone/>
            </a:pPr>
            <a:r>
              <a:rPr lang="en-GB" dirty="0"/>
              <a:t>We think there is a meaningful improvement, but not a magic bullet</a:t>
            </a:r>
          </a:p>
          <a:p>
            <a:pPr marL="0" indent="0">
              <a:buNone/>
            </a:pPr>
            <a:r>
              <a:rPr lang="en-GB" b="1" i="1" dirty="0"/>
              <a:t>Benefits:</a:t>
            </a:r>
          </a:p>
          <a:p>
            <a:pPr marL="514171" indent="-514171">
              <a:buFont typeface="+mj-lt"/>
              <a:buAutoNum type="arabicPeriod"/>
            </a:pPr>
            <a:r>
              <a:rPr lang="en-GB" dirty="0"/>
              <a:t>A charity can refer to a common resource with the inspector</a:t>
            </a:r>
          </a:p>
          <a:p>
            <a:pPr marL="514171" indent="-514171">
              <a:buFont typeface="+mj-lt"/>
              <a:buAutoNum type="arabicPeriod"/>
            </a:pPr>
            <a:r>
              <a:rPr lang="en-GB" dirty="0"/>
              <a:t>The inspector has to have regard to that resource</a:t>
            </a:r>
          </a:p>
          <a:p>
            <a:pPr marL="514171" indent="-514171">
              <a:buFont typeface="+mj-lt"/>
              <a:buAutoNum type="arabicPeriod"/>
            </a:pPr>
            <a:r>
              <a:rPr lang="en-GB" dirty="0"/>
              <a:t>It educates inspectors and forces them not to rely on ‘gut feel’</a:t>
            </a:r>
          </a:p>
          <a:p>
            <a:pPr marL="514171" indent="-514171">
              <a:buFont typeface="+mj-lt"/>
              <a:buAutoNum type="arabicPeriod"/>
            </a:pPr>
            <a:r>
              <a:rPr lang="en-GB" dirty="0"/>
              <a:t>A charity can take a view on a more risk-calibrated basis</a:t>
            </a:r>
          </a:p>
          <a:p>
            <a:pPr marL="514171" indent="-514171">
              <a:buFont typeface="+mj-lt"/>
              <a:buAutoNum type="arabicPeriod"/>
            </a:pPr>
            <a:r>
              <a:rPr lang="en-GB" dirty="0"/>
              <a:t>Advisers can show a client why they take the view they do</a:t>
            </a:r>
          </a:p>
          <a:p>
            <a:pPr marL="514171" indent="-514171">
              <a:buFont typeface="+mj-lt"/>
              <a:buAutoNum type="arabicPeriod"/>
            </a:pPr>
            <a:r>
              <a:rPr lang="en-GB" dirty="0"/>
              <a:t>For the most part, HMRC guidance is consistent with professional opinion</a:t>
            </a:r>
          </a:p>
          <a:p>
            <a:endParaRPr lang="en-GB" dirty="0"/>
          </a:p>
        </p:txBody>
      </p:sp>
      <p:sp>
        <p:nvSpPr>
          <p:cNvPr id="4" name="Footer Placeholder 3">
            <a:extLst>
              <a:ext uri="{FF2B5EF4-FFF2-40B4-BE49-F238E27FC236}">
                <a16:creationId xmlns:a16="http://schemas.microsoft.com/office/drawing/2014/main" xmlns="" id="{5E0FB516-8784-4B9F-A8C9-3FF8198E2C38}"/>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371820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619254"/>
          <a:ext cx="8229600" cy="394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sz="3200" dirty="0"/>
              <a:t>Story so far….</a:t>
            </a:r>
          </a:p>
        </p:txBody>
      </p:sp>
      <p:sp>
        <p:nvSpPr>
          <p:cNvPr id="4" name="Slide Number Placeholder 3"/>
          <p:cNvSpPr>
            <a:spLocks noGrp="1"/>
          </p:cNvSpPr>
          <p:nvPr>
            <p:ph type="sldNum" sz="quarter" idx="10"/>
          </p:nvPr>
        </p:nvSpPr>
        <p:spPr/>
        <p:txBody>
          <a:bodyPr/>
          <a:lstStyle/>
          <a:p>
            <a:pPr defTabSz="914080">
              <a:defRPr/>
            </a:pPr>
            <a:r>
              <a:rPr lang="en-GB" b="1" dirty="0">
                <a:solidFill>
                  <a:srgbClr val="008D8E"/>
                </a:solidFill>
                <a:latin typeface="Arial" panose="020B0604020202020204" pitchFamily="34" charset="0"/>
                <a:ea typeface="MS PGothic" panose="020B0600070205080204" pitchFamily="34" charset="-128"/>
                <a:cs typeface="Arial"/>
              </a:rPr>
              <a:t>|</a:t>
            </a:r>
            <a:r>
              <a:rPr lang="en-GB" dirty="0">
                <a:solidFill>
                  <a:srgbClr val="008D8E"/>
                </a:solidFill>
                <a:latin typeface="Arial" panose="020B0604020202020204" pitchFamily="34" charset="0"/>
                <a:ea typeface="MS PGothic" panose="020B0600070205080204" pitchFamily="34" charset="-128"/>
                <a:cs typeface="Arial"/>
              </a:rPr>
              <a:t>  </a:t>
            </a:r>
            <a:fld id="{811524BC-1FD0-4927-AC69-263742CEED2F}" type="slidenum">
              <a:rPr lang="en-GB">
                <a:solidFill>
                  <a:srgbClr val="008D8E"/>
                </a:solidFill>
                <a:latin typeface="Arial" panose="020B0604020202020204" pitchFamily="34" charset="0"/>
                <a:ea typeface="MS PGothic" panose="020B0600070205080204" pitchFamily="34" charset="-128"/>
                <a:cs typeface="Arial"/>
              </a:rPr>
              <a:pPr defTabSz="914080">
                <a:defRPr/>
              </a:pPr>
              <a:t>9</a:t>
            </a:fld>
            <a:endParaRPr lang="en-GB" dirty="0">
              <a:solidFill>
                <a:srgbClr val="008D8E"/>
              </a:solidFill>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3802447130"/>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A90FC-8417-47C0-94FC-006B40451698}"/>
              </a:ext>
            </a:extLst>
          </p:cNvPr>
          <p:cNvSpPr>
            <a:spLocks noGrp="1"/>
          </p:cNvSpPr>
          <p:nvPr>
            <p:ph type="title"/>
          </p:nvPr>
        </p:nvSpPr>
        <p:spPr/>
        <p:txBody>
          <a:bodyPr/>
          <a:lstStyle/>
          <a:p>
            <a:r>
              <a:rPr lang="en-GB" dirty="0"/>
              <a:t>Status of Guidance</a:t>
            </a:r>
          </a:p>
        </p:txBody>
      </p:sp>
      <p:sp>
        <p:nvSpPr>
          <p:cNvPr id="3" name="Content Placeholder 2">
            <a:extLst>
              <a:ext uri="{FF2B5EF4-FFF2-40B4-BE49-F238E27FC236}">
                <a16:creationId xmlns:a16="http://schemas.microsoft.com/office/drawing/2014/main" xmlns="" id="{8A7D6F67-E98E-48C7-9FCF-0C2772215382}"/>
              </a:ext>
            </a:extLst>
          </p:cNvPr>
          <p:cNvSpPr>
            <a:spLocks noGrp="1"/>
          </p:cNvSpPr>
          <p:nvPr>
            <p:ph idx="1"/>
          </p:nvPr>
        </p:nvSpPr>
        <p:spPr/>
        <p:txBody>
          <a:bodyPr/>
          <a:lstStyle/>
          <a:p>
            <a:r>
              <a:rPr lang="en-GB" dirty="0"/>
              <a:t>This is not new law – EU legal principles continue to apply</a:t>
            </a:r>
            <a:endParaRPr lang="en-GB" sz="600" dirty="0"/>
          </a:p>
          <a:p>
            <a:r>
              <a:rPr lang="en-GB" dirty="0"/>
              <a:t>The guidance is not a decision tree which is binding on HMRC – as with all manual guidance it does not actually bind HMRC, though they tend to acknowledge an obligation</a:t>
            </a:r>
            <a:endParaRPr lang="en-GB" sz="600" dirty="0"/>
          </a:p>
          <a:p>
            <a:r>
              <a:rPr lang="en-GB" dirty="0"/>
              <a:t>It’s not possible to reduce the subject to black/white principles, so a significant element of grey, nuanced, and ‘on balance’ conclusions will arise – The answer ‘It depends…’ will continue to be a popular one</a:t>
            </a:r>
          </a:p>
        </p:txBody>
      </p:sp>
      <p:sp>
        <p:nvSpPr>
          <p:cNvPr id="4" name="Footer Placeholder 3">
            <a:extLst>
              <a:ext uri="{FF2B5EF4-FFF2-40B4-BE49-F238E27FC236}">
                <a16:creationId xmlns:a16="http://schemas.microsoft.com/office/drawing/2014/main" xmlns="" id="{25AEC748-0213-4B20-BDE1-D6A34D4B1BAA}"/>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2233069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72976-272A-488D-86F4-BF4BED1ACCB1}"/>
              </a:ext>
            </a:extLst>
          </p:cNvPr>
          <p:cNvSpPr>
            <a:spLocks noGrp="1"/>
          </p:cNvSpPr>
          <p:nvPr>
            <p:ph type="title"/>
          </p:nvPr>
        </p:nvSpPr>
        <p:spPr/>
        <p:txBody>
          <a:bodyPr/>
          <a:lstStyle/>
          <a:p>
            <a:r>
              <a:rPr lang="en-GB" dirty="0"/>
              <a:t>Layout of Guidance</a:t>
            </a:r>
          </a:p>
        </p:txBody>
      </p:sp>
      <p:sp>
        <p:nvSpPr>
          <p:cNvPr id="3" name="Content Placeholder 2">
            <a:extLst>
              <a:ext uri="{FF2B5EF4-FFF2-40B4-BE49-F238E27FC236}">
                <a16:creationId xmlns:a16="http://schemas.microsoft.com/office/drawing/2014/main" xmlns="" id="{10835ABF-4D68-4082-83B4-E3E421DA8C0E}"/>
              </a:ext>
            </a:extLst>
          </p:cNvPr>
          <p:cNvSpPr>
            <a:spLocks noGrp="1"/>
          </p:cNvSpPr>
          <p:nvPr>
            <p:ph idx="1"/>
          </p:nvPr>
        </p:nvSpPr>
        <p:spPr/>
        <p:txBody>
          <a:bodyPr/>
          <a:lstStyle/>
          <a:p>
            <a:r>
              <a:rPr lang="en-GB" dirty="0"/>
              <a:t>Consists of ten pages of intro and analysis, and twelve of case commentaries.</a:t>
            </a:r>
            <a:endParaRPr lang="en-GB" sz="600" dirty="0"/>
          </a:p>
          <a:p>
            <a:r>
              <a:rPr lang="en-GB" dirty="0"/>
              <a:t>Starts with general principles and moves towards more detailed points of interpretation.</a:t>
            </a:r>
            <a:endParaRPr lang="en-GB" sz="600" dirty="0"/>
          </a:p>
          <a:p>
            <a:r>
              <a:rPr lang="en-GB" dirty="0"/>
              <a:t>Requires the reader to ‘stand back’ and consider all of the issues, so cannot be used as an automated decision tool.</a:t>
            </a:r>
            <a:endParaRPr lang="en-GB" sz="600" dirty="0"/>
          </a:p>
          <a:p>
            <a:r>
              <a:rPr lang="en-GB" dirty="0"/>
              <a:t>Also tells us what to ignore which might mislead us</a:t>
            </a:r>
          </a:p>
        </p:txBody>
      </p:sp>
      <p:sp>
        <p:nvSpPr>
          <p:cNvPr id="4" name="Footer Placeholder 3">
            <a:extLst>
              <a:ext uri="{FF2B5EF4-FFF2-40B4-BE49-F238E27FC236}">
                <a16:creationId xmlns:a16="http://schemas.microsoft.com/office/drawing/2014/main" xmlns="" id="{D54A0F17-C0D7-458F-A797-628320605F1A}"/>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9229885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4000F-4DB4-484D-8906-D12E1EA87585}"/>
              </a:ext>
            </a:extLst>
          </p:cNvPr>
          <p:cNvSpPr>
            <a:spLocks noGrp="1"/>
          </p:cNvSpPr>
          <p:nvPr>
            <p:ph type="title"/>
          </p:nvPr>
        </p:nvSpPr>
        <p:spPr/>
        <p:txBody>
          <a:bodyPr/>
          <a:lstStyle/>
          <a:p>
            <a:r>
              <a:rPr lang="en-GB" dirty="0"/>
              <a:t>Anything missing?</a:t>
            </a:r>
          </a:p>
        </p:txBody>
      </p:sp>
      <p:sp>
        <p:nvSpPr>
          <p:cNvPr id="3" name="Content Placeholder 2">
            <a:extLst>
              <a:ext uri="{FF2B5EF4-FFF2-40B4-BE49-F238E27FC236}">
                <a16:creationId xmlns:a16="http://schemas.microsoft.com/office/drawing/2014/main" xmlns="" id="{91DE45BD-6AE9-44B1-BEF4-649C024D3AF5}"/>
              </a:ext>
            </a:extLst>
          </p:cNvPr>
          <p:cNvSpPr>
            <a:spLocks noGrp="1"/>
          </p:cNvSpPr>
          <p:nvPr>
            <p:ph idx="1"/>
          </p:nvPr>
        </p:nvSpPr>
        <p:spPr>
          <a:xfrm>
            <a:off x="457200" y="1556793"/>
            <a:ext cx="8208964" cy="4392489"/>
          </a:xfrm>
        </p:spPr>
        <p:txBody>
          <a:bodyPr>
            <a:normAutofit fontScale="92500"/>
          </a:bodyPr>
          <a:lstStyle/>
          <a:p>
            <a:r>
              <a:rPr lang="en-GB" dirty="0"/>
              <a:t>We are concerned by a lack of reference to funding by Foundations (business sponsorship is covered by VATSC09000 and the Notice, but might have been worth including in the same general section)</a:t>
            </a:r>
          </a:p>
          <a:p>
            <a:pPr>
              <a:buFont typeface="Wingdings" panose="05000000000000000000" pitchFamily="2" charset="2"/>
              <a:buChar char="Ø"/>
            </a:pPr>
            <a:r>
              <a:rPr lang="en-GB" dirty="0"/>
              <a:t>It is focussed seemingly entirely on public body funding</a:t>
            </a:r>
          </a:p>
          <a:p>
            <a:r>
              <a:rPr lang="en-GB" dirty="0"/>
              <a:t>Despite this, specific policies relating to </a:t>
            </a:r>
            <a:r>
              <a:rPr lang="en-GB" dirty="0" err="1"/>
              <a:t>DfID</a:t>
            </a:r>
            <a:r>
              <a:rPr lang="en-GB" dirty="0"/>
              <a:t> are not covered and there appears not to be any </a:t>
            </a:r>
            <a:r>
              <a:rPr lang="en-GB" dirty="0" err="1"/>
              <a:t>DfID</a:t>
            </a:r>
            <a:r>
              <a:rPr lang="en-GB" dirty="0"/>
              <a:t> related material in the manuals, despite there being indications that there is an agreement between </a:t>
            </a:r>
            <a:r>
              <a:rPr lang="en-GB" dirty="0" err="1"/>
              <a:t>DfID</a:t>
            </a:r>
            <a:r>
              <a:rPr lang="en-GB" dirty="0"/>
              <a:t> and HMRC</a:t>
            </a:r>
          </a:p>
          <a:p>
            <a:r>
              <a:rPr lang="en-GB" dirty="0"/>
              <a:t>Something substantive on </a:t>
            </a:r>
            <a:r>
              <a:rPr lang="en-GB" dirty="0" err="1"/>
              <a:t>Collaborational</a:t>
            </a:r>
            <a:r>
              <a:rPr lang="en-GB" dirty="0"/>
              <a:t> work between non-profits would have been good (based on university research guidance)</a:t>
            </a:r>
          </a:p>
          <a:p>
            <a:r>
              <a:rPr lang="en-GB" dirty="0"/>
              <a:t>Nothing on ‘conduit funding’ (whether recipient is charging to manage funding or receives a grant)</a:t>
            </a:r>
          </a:p>
        </p:txBody>
      </p:sp>
      <p:sp>
        <p:nvSpPr>
          <p:cNvPr id="4" name="Footer Placeholder 3">
            <a:extLst>
              <a:ext uri="{FF2B5EF4-FFF2-40B4-BE49-F238E27FC236}">
                <a16:creationId xmlns:a16="http://schemas.microsoft.com/office/drawing/2014/main" xmlns="" id="{BA3D83C8-5D8C-4066-84FC-1A092422D7BC}"/>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7604020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D754C2-80CA-45AE-90EB-C989D48DEFCE}"/>
              </a:ext>
            </a:extLst>
          </p:cNvPr>
          <p:cNvSpPr>
            <a:spLocks noGrp="1"/>
          </p:cNvSpPr>
          <p:nvPr>
            <p:ph type="title"/>
          </p:nvPr>
        </p:nvSpPr>
        <p:spPr/>
        <p:txBody>
          <a:bodyPr/>
          <a:lstStyle/>
          <a:p>
            <a:r>
              <a:rPr lang="en-GB" dirty="0"/>
              <a:t>Some key criteria emerge</a:t>
            </a:r>
          </a:p>
        </p:txBody>
      </p:sp>
      <p:sp>
        <p:nvSpPr>
          <p:cNvPr id="3" name="Content Placeholder 2">
            <a:extLst>
              <a:ext uri="{FF2B5EF4-FFF2-40B4-BE49-F238E27FC236}">
                <a16:creationId xmlns:a16="http://schemas.microsoft.com/office/drawing/2014/main" xmlns="" id="{3D3A3192-6885-494C-9ABB-56C98679EE36}"/>
              </a:ext>
            </a:extLst>
          </p:cNvPr>
          <p:cNvSpPr>
            <a:spLocks noGrp="1"/>
          </p:cNvSpPr>
          <p:nvPr>
            <p:ph idx="1"/>
          </p:nvPr>
        </p:nvSpPr>
        <p:spPr>
          <a:xfrm>
            <a:off x="457200" y="1556793"/>
            <a:ext cx="8208964" cy="4320480"/>
          </a:xfrm>
        </p:spPr>
        <p:txBody>
          <a:bodyPr>
            <a:normAutofit lnSpcReduction="10000"/>
          </a:bodyPr>
          <a:lstStyle/>
          <a:p>
            <a:r>
              <a:rPr lang="en-GB" dirty="0"/>
              <a:t>What the documentation ‘calls’ a payment (its nomenclature) is not always accurate – you need to look to the underlying facts</a:t>
            </a:r>
          </a:p>
          <a:p>
            <a:r>
              <a:rPr lang="en-GB" dirty="0"/>
              <a:t>It is only consideration where the payment is </a:t>
            </a:r>
            <a:r>
              <a:rPr lang="en-GB" b="1" i="1" dirty="0"/>
              <a:t>for </a:t>
            </a:r>
            <a:r>
              <a:rPr lang="en-GB" dirty="0"/>
              <a:t>a supply to the funder or to parties the funder pays for – not for a general good…</a:t>
            </a:r>
          </a:p>
          <a:p>
            <a:r>
              <a:rPr lang="en-GB" dirty="0"/>
              <a:t>Where a public body makes payment from a fund which is not designated as one from which grants can be paid, it won’t be a grant</a:t>
            </a:r>
          </a:p>
          <a:p>
            <a:r>
              <a:rPr lang="en-GB" dirty="0"/>
              <a:t>Where the payment arises from a formal procurement exercise by a public body, this will usually be for services to the funder</a:t>
            </a:r>
            <a:endParaRPr lang="en-GB" sz="800" dirty="0"/>
          </a:p>
          <a:p>
            <a:pPr marL="0" indent="0">
              <a:buNone/>
            </a:pPr>
            <a:r>
              <a:rPr lang="en-GB" dirty="0"/>
              <a:t>(Note, these last two aspects aren’t simple. How do you know the funding pot, and what if it’s paid from both pots? Is the formal procurement realistically valid as a competitive exercise?)</a:t>
            </a:r>
          </a:p>
        </p:txBody>
      </p:sp>
      <p:sp>
        <p:nvSpPr>
          <p:cNvPr id="4" name="Footer Placeholder 3">
            <a:extLst>
              <a:ext uri="{FF2B5EF4-FFF2-40B4-BE49-F238E27FC236}">
                <a16:creationId xmlns:a16="http://schemas.microsoft.com/office/drawing/2014/main" xmlns="" id="{4584A0C7-69E3-4198-BEF9-DBAA17B6C177}"/>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38694353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28D88-8D07-4C46-B36B-13CBC4A3131D}"/>
              </a:ext>
            </a:extLst>
          </p:cNvPr>
          <p:cNvSpPr>
            <a:spLocks noGrp="1"/>
          </p:cNvSpPr>
          <p:nvPr>
            <p:ph type="title"/>
          </p:nvPr>
        </p:nvSpPr>
        <p:spPr>
          <a:xfrm>
            <a:off x="457200" y="188913"/>
            <a:ext cx="7210425" cy="1143001"/>
          </a:xfrm>
        </p:spPr>
        <p:txBody>
          <a:bodyPr/>
          <a:lstStyle/>
          <a:p>
            <a:r>
              <a:rPr lang="en-GB" dirty="0"/>
              <a:t>The confusing page? - VATSC51640 #1</a:t>
            </a:r>
          </a:p>
        </p:txBody>
      </p:sp>
      <p:sp>
        <p:nvSpPr>
          <p:cNvPr id="3" name="Content Placeholder 2">
            <a:extLst>
              <a:ext uri="{FF2B5EF4-FFF2-40B4-BE49-F238E27FC236}">
                <a16:creationId xmlns:a16="http://schemas.microsoft.com/office/drawing/2014/main" xmlns="" id="{B45D9E70-D261-4B18-9723-3BD56A6F6CC1}"/>
              </a:ext>
            </a:extLst>
          </p:cNvPr>
          <p:cNvSpPr>
            <a:spLocks noGrp="1"/>
          </p:cNvSpPr>
          <p:nvPr>
            <p:ph idx="1"/>
          </p:nvPr>
        </p:nvSpPr>
        <p:spPr>
          <a:xfrm>
            <a:off x="457200" y="1556793"/>
            <a:ext cx="8208964" cy="4392489"/>
          </a:xfrm>
        </p:spPr>
        <p:txBody>
          <a:bodyPr>
            <a:normAutofit/>
          </a:bodyPr>
          <a:lstStyle/>
          <a:p>
            <a:pPr marL="0" indent="0">
              <a:buNone/>
            </a:pPr>
            <a:r>
              <a:rPr lang="en-GB" i="1" dirty="0"/>
              <a:t>“For a transaction to fall within the scope of VAT there  must always be a supply, a consideration and a direct link between the two.  A payment is not consideration for a supply if one of these factors is missing.</a:t>
            </a:r>
            <a:endParaRPr lang="en-GB" sz="800" i="1" dirty="0"/>
          </a:p>
          <a:p>
            <a:pPr marL="0" indent="0">
              <a:buNone/>
            </a:pPr>
            <a:r>
              <a:rPr lang="en-GB" i="1" dirty="0"/>
              <a:t>The following points will help in deciding whether a payment is consideration for a supply for VAT purposes:</a:t>
            </a:r>
          </a:p>
          <a:p>
            <a:r>
              <a:rPr lang="en-GB" i="1" dirty="0"/>
              <a:t>Does the grantor receive anything in return for the payment?</a:t>
            </a:r>
          </a:p>
          <a:p>
            <a:r>
              <a:rPr lang="en-GB" i="1" dirty="0"/>
              <a:t>Are there any conditions attached to the payment that go beyond merely having to mention it in account statements?” </a:t>
            </a:r>
            <a:r>
              <a:rPr lang="en-GB" dirty="0"/>
              <a:t>(cont.)</a:t>
            </a:r>
            <a:endParaRPr lang="en-GB" i="1" dirty="0"/>
          </a:p>
        </p:txBody>
      </p:sp>
      <p:sp>
        <p:nvSpPr>
          <p:cNvPr id="4" name="Footer Placeholder 3">
            <a:extLst>
              <a:ext uri="{FF2B5EF4-FFF2-40B4-BE49-F238E27FC236}">
                <a16:creationId xmlns:a16="http://schemas.microsoft.com/office/drawing/2014/main" xmlns="" id="{6CB89774-E1E0-4770-8DF0-B7144840CAA3}"/>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25161869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28D88-8D07-4C46-B36B-13CBC4A3131D}"/>
              </a:ext>
            </a:extLst>
          </p:cNvPr>
          <p:cNvSpPr>
            <a:spLocks noGrp="1"/>
          </p:cNvSpPr>
          <p:nvPr>
            <p:ph type="title"/>
          </p:nvPr>
        </p:nvSpPr>
        <p:spPr/>
        <p:txBody>
          <a:bodyPr/>
          <a:lstStyle/>
          <a:p>
            <a:r>
              <a:rPr lang="en-GB" dirty="0"/>
              <a:t>The confusing page? - VATSC51640 #2</a:t>
            </a:r>
          </a:p>
        </p:txBody>
      </p:sp>
      <p:sp>
        <p:nvSpPr>
          <p:cNvPr id="3" name="Content Placeholder 2">
            <a:extLst>
              <a:ext uri="{FF2B5EF4-FFF2-40B4-BE49-F238E27FC236}">
                <a16:creationId xmlns:a16="http://schemas.microsoft.com/office/drawing/2014/main" xmlns="" id="{B45D9E70-D261-4B18-9723-3BD56A6F6CC1}"/>
              </a:ext>
            </a:extLst>
          </p:cNvPr>
          <p:cNvSpPr>
            <a:spLocks noGrp="1"/>
          </p:cNvSpPr>
          <p:nvPr>
            <p:ph idx="1"/>
          </p:nvPr>
        </p:nvSpPr>
        <p:spPr>
          <a:xfrm>
            <a:off x="457200" y="1556793"/>
            <a:ext cx="8208964" cy="4392489"/>
          </a:xfrm>
        </p:spPr>
        <p:txBody>
          <a:bodyPr>
            <a:normAutofit/>
          </a:bodyPr>
          <a:lstStyle/>
          <a:p>
            <a:r>
              <a:rPr lang="en-GB" i="1" dirty="0"/>
              <a:t>“What will the payments be used for?</a:t>
            </a:r>
          </a:p>
          <a:p>
            <a:r>
              <a:rPr lang="en-GB" i="1" dirty="0"/>
              <a:t>If the funder does not benefit directly, does any third party receive a benefit?</a:t>
            </a:r>
          </a:p>
          <a:p>
            <a:r>
              <a:rPr lang="en-GB" i="1" dirty="0"/>
              <a:t>Is there a contract and what are the terms and conditions?”</a:t>
            </a:r>
          </a:p>
        </p:txBody>
      </p:sp>
      <p:sp>
        <p:nvSpPr>
          <p:cNvPr id="4" name="Footer Placeholder 3">
            <a:extLst>
              <a:ext uri="{FF2B5EF4-FFF2-40B4-BE49-F238E27FC236}">
                <a16:creationId xmlns:a16="http://schemas.microsoft.com/office/drawing/2014/main" xmlns="" id="{6CB89774-E1E0-4770-8DF0-B7144840CAA3}"/>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3825678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74FDD-0337-4D3A-9D08-E6E5F41A3C2C}"/>
              </a:ext>
            </a:extLst>
          </p:cNvPr>
          <p:cNvSpPr>
            <a:spLocks noGrp="1"/>
          </p:cNvSpPr>
          <p:nvPr>
            <p:ph type="title"/>
          </p:nvPr>
        </p:nvSpPr>
        <p:spPr/>
        <p:txBody>
          <a:bodyPr/>
          <a:lstStyle/>
          <a:p>
            <a:r>
              <a:rPr lang="en-GB" dirty="0"/>
              <a:t>Subsidy? #1</a:t>
            </a:r>
          </a:p>
        </p:txBody>
      </p:sp>
      <p:sp>
        <p:nvSpPr>
          <p:cNvPr id="3" name="Content Placeholder 2">
            <a:extLst>
              <a:ext uri="{FF2B5EF4-FFF2-40B4-BE49-F238E27FC236}">
                <a16:creationId xmlns:a16="http://schemas.microsoft.com/office/drawing/2014/main" xmlns="" id="{251FB29F-031A-4C7E-B39E-49ED98906C78}"/>
              </a:ext>
            </a:extLst>
          </p:cNvPr>
          <p:cNvSpPr>
            <a:spLocks noGrp="1"/>
          </p:cNvSpPr>
          <p:nvPr>
            <p:ph idx="1"/>
          </p:nvPr>
        </p:nvSpPr>
        <p:spPr>
          <a:xfrm>
            <a:off x="457200" y="1628778"/>
            <a:ext cx="8208964" cy="4320505"/>
          </a:xfrm>
        </p:spPr>
        <p:txBody>
          <a:bodyPr/>
          <a:lstStyle/>
          <a:p>
            <a:pPr marL="0" indent="0">
              <a:buNone/>
            </a:pPr>
            <a:r>
              <a:rPr lang="en-GB" i="1" dirty="0"/>
              <a:t>“Type 2 – directly linked to the price of a supply </a:t>
            </a:r>
          </a:p>
          <a:p>
            <a:pPr marL="0" indent="0">
              <a:buNone/>
            </a:pPr>
            <a:r>
              <a:rPr lang="en-GB" i="1" dirty="0"/>
              <a:t>A subsidy forms part of the taxable consideration received by the supplier if it is directly linked to reducing the price to the customer.  This is the case when a payment</a:t>
            </a:r>
          </a:p>
          <a:p>
            <a:r>
              <a:rPr lang="en-GB" i="1" dirty="0"/>
              <a:t>is paid to the producer, supplier or provider of goods or services;</a:t>
            </a:r>
          </a:p>
          <a:p>
            <a:r>
              <a:rPr lang="en-GB" i="1" dirty="0"/>
              <a:t>is paid by a third party to the supplier, and; </a:t>
            </a:r>
          </a:p>
          <a:p>
            <a:r>
              <a:rPr lang="en-GB" i="1" dirty="0"/>
              <a:t>constitutes consideration or part of the consideration for a supply of goods or services”</a:t>
            </a:r>
          </a:p>
          <a:p>
            <a:pPr marL="0" indent="0">
              <a:buNone/>
            </a:pPr>
            <a:r>
              <a:rPr lang="en-GB" b="1" dirty="0"/>
              <a:t>AND</a:t>
            </a:r>
          </a:p>
        </p:txBody>
      </p:sp>
      <p:sp>
        <p:nvSpPr>
          <p:cNvPr id="4" name="Footer Placeholder 3">
            <a:extLst>
              <a:ext uri="{FF2B5EF4-FFF2-40B4-BE49-F238E27FC236}">
                <a16:creationId xmlns:a16="http://schemas.microsoft.com/office/drawing/2014/main" xmlns="" id="{E19B29CF-13BA-44BF-9B2A-458F5FC9A327}"/>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33606521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287D5-AD20-4996-A5CE-DBA0E3180D1A}"/>
              </a:ext>
            </a:extLst>
          </p:cNvPr>
          <p:cNvSpPr>
            <a:spLocks noGrp="1"/>
          </p:cNvSpPr>
          <p:nvPr>
            <p:ph type="title"/>
          </p:nvPr>
        </p:nvSpPr>
        <p:spPr/>
        <p:txBody>
          <a:bodyPr/>
          <a:lstStyle/>
          <a:p>
            <a:r>
              <a:rPr lang="en-GB" dirty="0"/>
              <a:t>Subsidy? #2</a:t>
            </a:r>
          </a:p>
        </p:txBody>
      </p:sp>
      <p:sp>
        <p:nvSpPr>
          <p:cNvPr id="3" name="Content Placeholder 2">
            <a:extLst>
              <a:ext uri="{FF2B5EF4-FFF2-40B4-BE49-F238E27FC236}">
                <a16:creationId xmlns:a16="http://schemas.microsoft.com/office/drawing/2014/main" xmlns="" id="{79B4EF3F-A646-42AF-A440-753876532CF4}"/>
              </a:ext>
            </a:extLst>
          </p:cNvPr>
          <p:cNvSpPr>
            <a:spLocks noGrp="1"/>
          </p:cNvSpPr>
          <p:nvPr>
            <p:ph idx="1"/>
          </p:nvPr>
        </p:nvSpPr>
        <p:spPr>
          <a:xfrm>
            <a:off x="457200" y="1556793"/>
            <a:ext cx="8208964" cy="4392489"/>
          </a:xfrm>
        </p:spPr>
        <p:txBody>
          <a:bodyPr>
            <a:normAutofit fontScale="92500" lnSpcReduction="20000"/>
          </a:bodyPr>
          <a:lstStyle/>
          <a:p>
            <a:pPr marL="0" indent="0">
              <a:buNone/>
            </a:pPr>
            <a:r>
              <a:rPr lang="en-GB" i="1" dirty="0"/>
              <a:t>“Indicators that the payment is this type of subsidy are:</a:t>
            </a:r>
          </a:p>
          <a:p>
            <a:r>
              <a:rPr lang="en-GB" i="1" dirty="0"/>
              <a:t>the payment must be paid in return for specific goods and/or services</a:t>
            </a:r>
          </a:p>
          <a:p>
            <a:r>
              <a:rPr lang="en-GB" i="1" dirty="0"/>
              <a:t>the payment has a direct effect on price or quantity in that the goods or services could not be provided at that price unless there was a subsidy</a:t>
            </a:r>
          </a:p>
          <a:p>
            <a:r>
              <a:rPr lang="en-GB" i="1" dirty="0"/>
              <a:t>the funder is specifically seeking to promote the supply of the particular goods or services</a:t>
            </a:r>
          </a:p>
          <a:p>
            <a:r>
              <a:rPr lang="en-GB" i="1" dirty="0"/>
              <a:t>there is an arithmetical relationship between a progression of the amount of the payment, the quantity produced and progression of the actual price of the goods or services provided</a:t>
            </a:r>
          </a:p>
          <a:p>
            <a:r>
              <a:rPr lang="en-GB" i="1" dirty="0"/>
              <a:t>the price of the goods or services is ascertainable and determined not later than the time of the payment to demonstrate the consumer benefitted from a particular amount being paid”</a:t>
            </a:r>
          </a:p>
          <a:p>
            <a:pPr marL="0" indent="0">
              <a:buNone/>
            </a:pPr>
            <a:endParaRPr lang="en-GB" dirty="0"/>
          </a:p>
        </p:txBody>
      </p:sp>
      <p:sp>
        <p:nvSpPr>
          <p:cNvPr id="4" name="Footer Placeholder 3">
            <a:extLst>
              <a:ext uri="{FF2B5EF4-FFF2-40B4-BE49-F238E27FC236}">
                <a16:creationId xmlns:a16="http://schemas.microsoft.com/office/drawing/2014/main" xmlns="" id="{392094A3-4805-444A-BB70-1C42E8A6BCE5}"/>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1764914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1AD98-56DD-4EF8-A4D7-B07E4A21282C}"/>
              </a:ext>
            </a:extLst>
          </p:cNvPr>
          <p:cNvSpPr>
            <a:spLocks noGrp="1"/>
          </p:cNvSpPr>
          <p:nvPr>
            <p:ph type="title"/>
          </p:nvPr>
        </p:nvSpPr>
        <p:spPr/>
        <p:txBody>
          <a:bodyPr/>
          <a:lstStyle/>
          <a:p>
            <a:r>
              <a:rPr lang="en-GB" dirty="0"/>
              <a:t>Indicators of a supply within the scope</a:t>
            </a:r>
          </a:p>
        </p:txBody>
      </p:sp>
      <p:sp>
        <p:nvSpPr>
          <p:cNvPr id="3" name="Content Placeholder 2">
            <a:extLst>
              <a:ext uri="{FF2B5EF4-FFF2-40B4-BE49-F238E27FC236}">
                <a16:creationId xmlns:a16="http://schemas.microsoft.com/office/drawing/2014/main" xmlns="" id="{97B3F0DD-D8C9-4B6D-A58B-B8B705545E78}"/>
              </a:ext>
            </a:extLst>
          </p:cNvPr>
          <p:cNvSpPr>
            <a:spLocks noGrp="1"/>
          </p:cNvSpPr>
          <p:nvPr>
            <p:ph idx="1"/>
          </p:nvPr>
        </p:nvSpPr>
        <p:spPr>
          <a:xfrm>
            <a:off x="457200" y="1628775"/>
            <a:ext cx="8208964" cy="4464522"/>
          </a:xfrm>
        </p:spPr>
        <p:txBody>
          <a:bodyPr/>
          <a:lstStyle/>
          <a:p>
            <a:pPr marL="0" indent="0">
              <a:buNone/>
            </a:pPr>
            <a:r>
              <a:rPr lang="en-GB" i="1" dirty="0"/>
              <a:t>“All factors need to be considered, the more there are from each section the greater the evidence for a decision.  </a:t>
            </a:r>
            <a:r>
              <a:rPr lang="en-GB" b="1" i="1" dirty="0"/>
              <a:t>However, it is not simply a matter of ‘indicators for’ exceeding ‘indicators against’, a balanced view needs to be formed taking all the applicable indicators into account. </a:t>
            </a:r>
            <a:r>
              <a:rPr lang="en-GB" i="1" dirty="0"/>
              <a:t>You must consider the economic reality not just the contractual terms. </a:t>
            </a:r>
            <a:endParaRPr lang="en-GB" sz="600" i="1" dirty="0"/>
          </a:p>
          <a:p>
            <a:pPr marL="0" indent="0">
              <a:buNone/>
            </a:pPr>
            <a:r>
              <a:rPr lang="en-GB" i="1" dirty="0"/>
              <a:t>The principal factor to consider is if a specific supply is made to the funder or a third party in return for a payment.  If so then the payment is consideration for a supply, but if this direct link is not established then the payment can be treated as outside the scope of VAT.”</a:t>
            </a:r>
          </a:p>
        </p:txBody>
      </p:sp>
      <p:sp>
        <p:nvSpPr>
          <p:cNvPr id="4" name="Footer Placeholder 3">
            <a:extLst>
              <a:ext uri="{FF2B5EF4-FFF2-40B4-BE49-F238E27FC236}">
                <a16:creationId xmlns:a16="http://schemas.microsoft.com/office/drawing/2014/main" xmlns="" id="{C2D08B20-5860-4286-983D-F065FFE2DB6D}"/>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32122997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C26AB-4744-4624-9E22-81D29732864A}"/>
              </a:ext>
            </a:extLst>
          </p:cNvPr>
          <p:cNvSpPr>
            <a:spLocks noGrp="1"/>
          </p:cNvSpPr>
          <p:nvPr>
            <p:ph type="title"/>
          </p:nvPr>
        </p:nvSpPr>
        <p:spPr/>
        <p:txBody>
          <a:bodyPr/>
          <a:lstStyle/>
          <a:p>
            <a:r>
              <a:rPr lang="en-GB" dirty="0"/>
              <a:t>Indicators – outside scope #1</a:t>
            </a:r>
          </a:p>
        </p:txBody>
      </p:sp>
      <p:sp>
        <p:nvSpPr>
          <p:cNvPr id="3" name="Content Placeholder 2">
            <a:extLst>
              <a:ext uri="{FF2B5EF4-FFF2-40B4-BE49-F238E27FC236}">
                <a16:creationId xmlns:a16="http://schemas.microsoft.com/office/drawing/2014/main" xmlns="" id="{5D0843FC-BE79-423A-937A-FDDB879FA613}"/>
              </a:ext>
            </a:extLst>
          </p:cNvPr>
          <p:cNvSpPr>
            <a:spLocks noGrp="1"/>
          </p:cNvSpPr>
          <p:nvPr>
            <p:ph idx="1"/>
          </p:nvPr>
        </p:nvSpPr>
        <p:spPr>
          <a:xfrm>
            <a:off x="457200" y="1628799"/>
            <a:ext cx="8208964" cy="4320482"/>
          </a:xfrm>
        </p:spPr>
        <p:txBody>
          <a:bodyPr>
            <a:normAutofit/>
          </a:bodyPr>
          <a:lstStyle/>
          <a:p>
            <a:r>
              <a:rPr lang="en-GB" i="1" dirty="0"/>
              <a:t>“the payment was made following a grant application process run by an organisation that </a:t>
            </a:r>
            <a:r>
              <a:rPr lang="en-GB" i="1" dirty="0">
                <a:highlight>
                  <a:srgbClr val="FFFF00"/>
                </a:highlight>
              </a:rPr>
              <a:t>regularly</a:t>
            </a:r>
            <a:r>
              <a:rPr lang="en-GB" i="1" dirty="0"/>
              <a:t> provides outside the scope grants, such as central or local government</a:t>
            </a:r>
          </a:p>
          <a:p>
            <a:r>
              <a:rPr lang="en-GB" i="1" dirty="0"/>
              <a:t>are the funders the beneficiaries of the project? To be outside the scope of VAT a grant should be freely given.  In using the payment, the </a:t>
            </a:r>
            <a:r>
              <a:rPr lang="en-GB" i="1" dirty="0">
                <a:highlight>
                  <a:srgbClr val="FFFF00"/>
                </a:highlight>
              </a:rPr>
              <a:t>supplier</a:t>
            </a:r>
            <a:r>
              <a:rPr lang="en-GB" i="1" dirty="0"/>
              <a:t> carries out its own charitable aims and objectives with the assistance of the money which is given with no expectation of direct benefit in return” </a:t>
            </a:r>
            <a:r>
              <a:rPr lang="en-GB" dirty="0"/>
              <a:t>(cont.)</a:t>
            </a:r>
            <a:endParaRPr lang="en-GB" i="1" dirty="0"/>
          </a:p>
        </p:txBody>
      </p:sp>
      <p:sp>
        <p:nvSpPr>
          <p:cNvPr id="4" name="Footer Placeholder 3">
            <a:extLst>
              <a:ext uri="{FF2B5EF4-FFF2-40B4-BE49-F238E27FC236}">
                <a16:creationId xmlns:a16="http://schemas.microsoft.com/office/drawing/2014/main" xmlns="" id="{0E54B5A4-2D58-4A2C-89D6-0CF43C86E26E}"/>
              </a:ext>
            </a:extLst>
          </p:cNvPr>
          <p:cNvSpPr>
            <a:spLocks noGrp="1"/>
          </p:cNvSpPr>
          <p:nvPr>
            <p:ph type="ftr" sz="quarter" idx="11"/>
          </p:nvPr>
        </p:nvSpPr>
        <p:spPr/>
        <p:txBody>
          <a:bodyPr/>
          <a:lstStyle/>
          <a:p>
            <a:pPr>
              <a:defRPr/>
            </a:pPr>
            <a:r>
              <a:rPr lang="en-US" altLang="en-US"/>
              <a:t>The voice of charities on Tax</a:t>
            </a:r>
          </a:p>
          <a:p>
            <a:pPr>
              <a:defRPr/>
            </a:pPr>
            <a:endParaRPr lang="en-GB" altLang="en-US"/>
          </a:p>
        </p:txBody>
      </p:sp>
    </p:spTree>
    <p:extLst>
      <p:ext uri="{BB962C8B-B14F-4D97-AF65-F5344CB8AC3E}">
        <p14:creationId xmlns:p14="http://schemas.microsoft.com/office/powerpoint/2010/main" val="2140862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Custom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9D7115EE-08D6-4A6A-A7D4-AD008CB89DB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HMRC_NL_Standard">
  <a:themeElements>
    <a:clrScheme name="">
      <a:dk1>
        <a:srgbClr val="3B3A3D"/>
      </a:dk1>
      <a:lt1>
        <a:srgbClr val="FFFFFF"/>
      </a:lt1>
      <a:dk2>
        <a:srgbClr val="008D8E"/>
      </a:dk2>
      <a:lt2>
        <a:srgbClr val="3B3A3D"/>
      </a:lt2>
      <a:accent1>
        <a:srgbClr val="594884"/>
      </a:accent1>
      <a:accent2>
        <a:srgbClr val="C8B51B"/>
      </a:accent2>
      <a:accent3>
        <a:srgbClr val="FFFFFF"/>
      </a:accent3>
      <a:accent4>
        <a:srgbClr val="313033"/>
      </a:accent4>
      <a:accent5>
        <a:srgbClr val="B5B1C2"/>
      </a:accent5>
      <a:accent6>
        <a:srgbClr val="B5A417"/>
      </a:accent6>
      <a:hlink>
        <a:srgbClr val="576B00"/>
      </a:hlink>
      <a:folHlink>
        <a:srgbClr val="ED7C59"/>
      </a:folHlink>
    </a:clrScheme>
    <a:fontScheme name="HMRC_NL_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HMRC_NL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RC_NL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MRC_NL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MRC_NL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MRC_NL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MRC_NL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MRC_NL_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MRC_NL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MRC_NL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MRC_NL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MRC_NL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MRC_NL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MRC_NL_Standard 13">
        <a:dk1>
          <a:srgbClr val="000000"/>
        </a:dk1>
        <a:lt1>
          <a:srgbClr val="FFFFFF"/>
        </a:lt1>
        <a:dk2>
          <a:srgbClr val="008D8E"/>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MRC_NL_Standard 14">
        <a:dk1>
          <a:srgbClr val="000000"/>
        </a:dk1>
        <a:lt1>
          <a:srgbClr val="FFFFFF"/>
        </a:lt1>
        <a:dk2>
          <a:srgbClr val="008D8E"/>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
      <a:clrScheme name="HMRC_NL_Standard 15">
        <a:dk1>
          <a:srgbClr val="594884"/>
        </a:dk1>
        <a:lt1>
          <a:srgbClr val="FFFFFF"/>
        </a:lt1>
        <a:dk2>
          <a:srgbClr val="B7000D"/>
        </a:dk2>
        <a:lt2>
          <a:srgbClr val="F3CB84"/>
        </a:lt2>
        <a:accent1>
          <a:srgbClr val="576B00"/>
        </a:accent1>
        <a:accent2>
          <a:srgbClr val="C8B51B"/>
        </a:accent2>
        <a:accent3>
          <a:srgbClr val="D8AAAA"/>
        </a:accent3>
        <a:accent4>
          <a:srgbClr val="DADADA"/>
        </a:accent4>
        <a:accent5>
          <a:srgbClr val="B4BAAA"/>
        </a:accent5>
        <a:accent6>
          <a:srgbClr val="B5A417"/>
        </a:accent6>
        <a:hlink>
          <a:srgbClr val="B7000D"/>
        </a:hlink>
        <a:folHlink>
          <a:srgbClr val="ED7C59"/>
        </a:folHlink>
      </a:clrScheme>
      <a:clrMap bg1="dk2" tx1="lt1" bg2="dk1" tx2="lt2" accent1="accent1" accent2="accent2" accent3="accent3" accent4="accent4" accent5="accent5" accent6="accent6" hlink="hlink" folHlink="folHlink"/>
    </a:extraClrScheme>
    <a:extraClrScheme>
      <a:clrScheme name="HMRC_NL_Standard 16">
        <a:dk1>
          <a:srgbClr val="000000"/>
        </a:dk1>
        <a:lt1>
          <a:srgbClr val="FFFFFF"/>
        </a:lt1>
        <a:dk2>
          <a:srgbClr val="576B00"/>
        </a:dk2>
        <a:lt2>
          <a:srgbClr val="594884"/>
        </a:lt2>
        <a:accent1>
          <a:srgbClr val="576B00"/>
        </a:accent1>
        <a:accent2>
          <a:srgbClr val="C8B51B"/>
        </a:accent2>
        <a:accent3>
          <a:srgbClr val="FFFFFF"/>
        </a:accent3>
        <a:accent4>
          <a:srgbClr val="000000"/>
        </a:accent4>
        <a:accent5>
          <a:srgbClr val="B4BAAA"/>
        </a:accent5>
        <a:accent6>
          <a:srgbClr val="B5A417"/>
        </a:accent6>
        <a:hlink>
          <a:srgbClr val="B7000D"/>
        </a:hlink>
        <a:folHlink>
          <a:srgbClr val="ED7C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HMRC_NL_Standard [Read-Only] [Compatibility Mode]" id="{02BCC33A-4D33-444A-A80D-2FB8379E559D}" vid="{3D465184-126E-43EA-8C89-93B0874F844E}"/>
    </a:ext>
  </a:extLst>
</a:theme>
</file>

<file path=ppt/theme/theme1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xmlns="" name="HMRC Template Standard.potx" id="{CDDD2900-99A9-4421-8FDC-D50FBCE21480}" vid="{9CD1B361-D064-46D4-B204-331DC75562DE}"/>
    </a:ext>
  </a:ext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amp;H Cornflower">
  <a:themeElements>
    <a:clrScheme name="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fontScheme name="T&amp;H Cornflow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4FA11F2B-C496-4E1A-B31C-228093683D94}"/>
    </a:ext>
  </a:extLst>
</a:theme>
</file>

<file path=ppt/theme/theme3.xml><?xml version="1.0" encoding="utf-8"?>
<a:theme xmlns:a="http://schemas.openxmlformats.org/drawingml/2006/main" name="1_T&amp;H Cornflower">
  <a:themeElements>
    <a:clrScheme name="1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fontScheme name="1_T&amp;H Cornflow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9B45838B-E26D-4186-97E0-11F6F2D06079}"/>
    </a:ext>
  </a:extLst>
</a:theme>
</file>

<file path=ppt/theme/theme4.xml><?xml version="1.0" encoding="utf-8"?>
<a:theme xmlns:a="http://schemas.openxmlformats.org/drawingml/2006/main" name="2_T&amp;H Cornflower">
  <a:themeElements>
    <a:clrScheme name="2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fontScheme name="2_T&amp;H Cornflow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T&amp;H Cornflower 1">
        <a:dk1>
          <a:srgbClr val="5987C5"/>
        </a:dk1>
        <a:lt1>
          <a:srgbClr val="FFFFFF"/>
        </a:lt1>
        <a:dk2>
          <a:srgbClr val="5987C5"/>
        </a:dk2>
        <a:lt2>
          <a:srgbClr val="FFFFFF"/>
        </a:lt2>
        <a:accent1>
          <a:srgbClr val="5987C5"/>
        </a:accent1>
        <a:accent2>
          <a:srgbClr val="83A5D4"/>
        </a:accent2>
        <a:accent3>
          <a:srgbClr val="FFFFFF"/>
        </a:accent3>
        <a:accent4>
          <a:srgbClr val="4B72A8"/>
        </a:accent4>
        <a:accent5>
          <a:srgbClr val="B5C3DF"/>
        </a:accent5>
        <a:accent6>
          <a:srgbClr val="7695C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E6C7601B-B20C-4193-98A9-937C80F9E3F6}"/>
    </a:ext>
  </a:extLst>
</a:theme>
</file>

<file path=ppt/theme/theme5.xml><?xml version="1.0" encoding="utf-8"?>
<a:theme xmlns:a="http://schemas.openxmlformats.org/drawingml/2006/main" name="1_HMT powerpoint presentation">
  <a:themeElements>
    <a:clrScheme name="">
      <a:dk1>
        <a:srgbClr val="000000"/>
      </a:dk1>
      <a:lt1>
        <a:srgbClr val="FFFFFF"/>
      </a:lt1>
      <a:dk2>
        <a:srgbClr val="C41200"/>
      </a:dk2>
      <a:lt2>
        <a:srgbClr val="333333"/>
      </a:lt2>
      <a:accent1>
        <a:srgbClr val="C41200"/>
      </a:accent1>
      <a:accent2>
        <a:srgbClr val="262D4C"/>
      </a:accent2>
      <a:accent3>
        <a:srgbClr val="FFFFFF"/>
      </a:accent3>
      <a:accent4>
        <a:srgbClr val="000000"/>
      </a:accent4>
      <a:accent5>
        <a:srgbClr val="DEAAAA"/>
      </a:accent5>
      <a:accent6>
        <a:srgbClr val="212844"/>
      </a:accent6>
      <a:hlink>
        <a:srgbClr val="598BBD"/>
      </a:hlink>
      <a:folHlink>
        <a:srgbClr val="DDDDDD"/>
      </a:folHlink>
    </a:clrScheme>
    <a:fontScheme name="1_HMT powerpoint pre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HMT powerpoint presentation 1">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HMT powerpoint presentation 2">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1_HMT powerpoint presentation 3">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C0C0C0"/>
        </a:folHlink>
      </a:clrScheme>
      <a:clrMap bg1="lt1" tx1="dk1" bg2="lt2" tx2="dk2" accent1="accent1" accent2="accent2" accent3="accent3" accent4="accent4" accent5="accent5" accent6="accent6" hlink="hlink" folHlink="folHlink"/>
    </a:extraClrScheme>
    <a:extraClrScheme>
      <a:clrScheme name="1_HMT powerpoint presentation 4">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AE692DC8-8112-403D-ABA7-48AE9CE3D051}"/>
    </a:ext>
  </a:extLst>
</a:theme>
</file>

<file path=ppt/theme/theme6.xml><?xml version="1.0" encoding="utf-8"?>
<a:theme xmlns:a="http://schemas.openxmlformats.org/drawingml/2006/main" name="Logo cover page">
  <a:themeElements>
    <a:clrScheme name="Logo cover pa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ogo cover pa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ogo cover pa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AE819B61-20DE-4B74-8B12-A25808F382C2}"/>
    </a:ext>
  </a:extLst>
</a:theme>
</file>

<file path=ppt/theme/theme7.xml><?xml version="1.0" encoding="utf-8"?>
<a:theme xmlns:a="http://schemas.openxmlformats.org/drawingml/2006/main" name="Text slide">
  <a:themeElements>
    <a:clrScheme name="Text slide 1">
      <a:dk1>
        <a:srgbClr val="2E008B"/>
      </a:dk1>
      <a:lt1>
        <a:srgbClr val="FFFFFF"/>
      </a:lt1>
      <a:dk2>
        <a:srgbClr val="2E008B"/>
      </a:dk2>
      <a:lt2>
        <a:srgbClr val="EC008C"/>
      </a:lt2>
      <a:accent1>
        <a:srgbClr val="00B6ED"/>
      </a:accent1>
      <a:accent2>
        <a:srgbClr val="A7A8AA"/>
      </a:accent2>
      <a:accent3>
        <a:srgbClr val="FFFFFF"/>
      </a:accent3>
      <a:accent4>
        <a:srgbClr val="260076"/>
      </a:accent4>
      <a:accent5>
        <a:srgbClr val="AAD7F4"/>
      </a:accent5>
      <a:accent6>
        <a:srgbClr val="97989A"/>
      </a:accent6>
      <a:hlink>
        <a:srgbClr val="FFFFFF"/>
      </a:hlink>
      <a:folHlink>
        <a:srgbClr val="FFFFFF"/>
      </a:folHlink>
    </a:clrScheme>
    <a:fontScheme name="Text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 slide 1">
        <a:dk1>
          <a:srgbClr val="2E008B"/>
        </a:dk1>
        <a:lt1>
          <a:srgbClr val="FFFFFF"/>
        </a:lt1>
        <a:dk2>
          <a:srgbClr val="2E008B"/>
        </a:dk2>
        <a:lt2>
          <a:srgbClr val="EC008C"/>
        </a:lt2>
        <a:accent1>
          <a:srgbClr val="00B6ED"/>
        </a:accent1>
        <a:accent2>
          <a:srgbClr val="A7A8AA"/>
        </a:accent2>
        <a:accent3>
          <a:srgbClr val="FFFFFF"/>
        </a:accent3>
        <a:accent4>
          <a:srgbClr val="260076"/>
        </a:accent4>
        <a:accent5>
          <a:srgbClr val="AAD7F4"/>
        </a:accent5>
        <a:accent6>
          <a:srgbClr val="97989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DBA4D86C-C5DB-4CDF-8681-9A90EF55FA14}"/>
    </a:ext>
  </a:extLst>
</a:theme>
</file>

<file path=ppt/theme/theme8.xml><?xml version="1.0" encoding="utf-8"?>
<a:theme xmlns:a="http://schemas.openxmlformats.org/drawingml/2006/main" name="4_Default Design">
  <a:themeElements>
    <a:clrScheme name="Custom 9">
      <a:dk1>
        <a:srgbClr val="2C2E2E"/>
      </a:dk1>
      <a:lt1>
        <a:srgbClr val="FFFFFF"/>
      </a:lt1>
      <a:dk2>
        <a:srgbClr val="E6364D"/>
      </a:dk2>
      <a:lt2>
        <a:srgbClr val="FDFAD2"/>
      </a:lt2>
      <a:accent1>
        <a:srgbClr val="BBE0E3"/>
      </a:accent1>
      <a:accent2>
        <a:srgbClr val="00B3E4"/>
      </a:accent2>
      <a:accent3>
        <a:srgbClr val="FCEE47"/>
      </a:accent3>
      <a:accent4>
        <a:srgbClr val="FBD9D3"/>
      </a:accent4>
      <a:accent5>
        <a:srgbClr val="F3755B"/>
      </a:accent5>
      <a:accent6>
        <a:srgbClr val="72C7F0"/>
      </a:accent6>
      <a:hlink>
        <a:srgbClr val="E6364D"/>
      </a:hlink>
      <a:folHlink>
        <a:srgbClr val="62616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895350" marR="0" indent="-895350" algn="l" defTabSz="914400" rtl="0" eaLnBrk="1" fontAlgn="base" latinLnBrk="0" hangingPunct="1">
          <a:lnSpc>
            <a:spcPct val="100000"/>
          </a:lnSpc>
          <a:spcBef>
            <a:spcPct val="20000"/>
          </a:spcBef>
          <a:spcAft>
            <a:spcPct val="0"/>
          </a:spcAft>
          <a:buClrTx/>
          <a:buSzTx/>
          <a:buFontTx/>
          <a:buChar char="•"/>
          <a:tabLst/>
          <a:defRPr kumimoji="0" lang="en-GB"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defRPr sz="2200" dirty="0" smtClean="0">
            <a:solidFill>
              <a:schemeClr val="accent6"/>
            </a:solidFill>
            <a:latin typeface="Lato Light" charset="0"/>
            <a:ea typeface="Lato Light" charset="0"/>
            <a:cs typeface="Lato Light"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7C19F46C-8F75-4430-9AD6-5FF371CD5619}" vid="{E04DE3FD-50CC-4AD2-AFD7-18A58C17F41F}"/>
    </a:ext>
  </a:extLst>
</a:theme>
</file>

<file path=ppt/theme/theme9.xml><?xml version="1.0" encoding="utf-8"?>
<a:theme xmlns:a="http://schemas.openxmlformats.org/drawingml/2006/main" name="Deloitte_UK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solidFill>
            <a:schemeClr val="accent3"/>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smtClean="0">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6400" indent="-176400">
          <a:spcBef>
            <a:spcPts val="0"/>
          </a:spcBef>
          <a:spcAft>
            <a:spcPts val="1000"/>
          </a:spcAft>
          <a:buSzPct val="100000"/>
          <a:buFont typeface="Arial"/>
          <a:buChar char="•"/>
          <a:defRPr sz="1200" noProof="0" dirty="0" err="1" smtClean="0">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Lst>
  <a:extLst>
    <a:ext uri="{05A4C25C-085E-4340-85A3-A5531E510DB2}">
      <thm15:themeFamily xmlns:thm15="http://schemas.microsoft.com/office/thememl/2012/main" xmlns="" name="Presentation (4-3).potx" id="{81226782-3F4C-4FAE-ACB3-7A350325E9DA}" vid="{E3359E41-2FE4-49EA-92B0-D3F400C55B54}"/>
    </a:ext>
  </a:extLst>
</a:theme>
</file>

<file path=docProps/app.xml><?xml version="1.0" encoding="utf-8"?>
<Properties xmlns="http://schemas.openxmlformats.org/officeDocument/2006/extended-properties" xmlns:vt="http://schemas.openxmlformats.org/officeDocument/2006/docPropsVTypes">
  <Template>CTG Presentation</Template>
  <TotalTime>296</TotalTime>
  <Words>7103</Words>
  <Application>Microsoft Office PowerPoint</Application>
  <PresentationFormat>On-screen Show (4:3)</PresentationFormat>
  <Paragraphs>928</Paragraphs>
  <Slides>115</Slides>
  <Notes>27</Notes>
  <HiddenSlides>0</HiddenSlides>
  <MMClips>0</MMClips>
  <ScaleCrop>false</ScaleCrop>
  <HeadingPairs>
    <vt:vector size="6" baseType="variant">
      <vt:variant>
        <vt:lpstr>Theme</vt:lpstr>
      </vt:variant>
      <vt:variant>
        <vt:i4>15</vt:i4>
      </vt:variant>
      <vt:variant>
        <vt:lpstr>Embedded OLE Servers</vt:lpstr>
      </vt:variant>
      <vt:variant>
        <vt:i4>3</vt:i4>
      </vt:variant>
      <vt:variant>
        <vt:lpstr>Slide Titles</vt:lpstr>
      </vt:variant>
      <vt:variant>
        <vt:i4>115</vt:i4>
      </vt:variant>
    </vt:vector>
  </HeadingPairs>
  <TitlesOfParts>
    <vt:vector size="133" baseType="lpstr">
      <vt:lpstr>4_Custom Design</vt:lpstr>
      <vt:lpstr>T&amp;H Cornflower</vt:lpstr>
      <vt:lpstr>1_T&amp;H Cornflower</vt:lpstr>
      <vt:lpstr>2_T&amp;H Cornflower</vt:lpstr>
      <vt:lpstr>1_HMT powerpoint presentation</vt:lpstr>
      <vt:lpstr>Logo cover page</vt:lpstr>
      <vt:lpstr>Text slide</vt:lpstr>
      <vt:lpstr>4_Default Design</vt:lpstr>
      <vt:lpstr>Deloitte_UK_Onscreen</vt:lpstr>
      <vt:lpstr>Office Theme</vt:lpstr>
      <vt:lpstr>HMRC_NL_Standard</vt:lpstr>
      <vt:lpstr>Blank Presentation</vt:lpstr>
      <vt:lpstr>HMRC_standard_2015</vt:lpstr>
      <vt:lpstr>1_Office Theme</vt:lpstr>
      <vt:lpstr>2_Office Theme</vt:lpstr>
      <vt:lpstr>Document</vt:lpstr>
      <vt:lpstr>think-cell Slide</vt:lpstr>
      <vt:lpstr>Picture</vt:lpstr>
      <vt:lpstr>PowerPoint Presentation</vt:lpstr>
      <vt:lpstr>PowerPoint Presentation</vt:lpstr>
      <vt:lpstr>PowerPoint Presentation</vt:lpstr>
      <vt:lpstr>PowerPoint Presentation</vt:lpstr>
      <vt:lpstr>Making Tax Digital Charity Tax Group Conference </vt:lpstr>
      <vt:lpstr>Tax administration is currently inefficient. It…</vt:lpstr>
      <vt:lpstr>Why make Tax Digital? </vt:lpstr>
      <vt:lpstr>PowerPoint Presentation</vt:lpstr>
      <vt:lpstr>Story so far….</vt:lpstr>
      <vt:lpstr>PowerPoint Presentation</vt:lpstr>
      <vt:lpstr>Key concepts </vt:lpstr>
      <vt:lpstr>What will MTD mean for Charities?</vt:lpstr>
      <vt:lpstr>What is MTD for VAT? </vt:lpstr>
      <vt:lpstr>MTD VAT Legislation </vt:lpstr>
      <vt:lpstr>MTD Digital links and adjustments in practice (example 1) </vt:lpstr>
      <vt:lpstr>MTD Digital links and adjustments in practice (example 2) </vt:lpstr>
      <vt:lpstr>VAT Pilot </vt:lpstr>
      <vt:lpstr>Next steps… </vt:lpstr>
      <vt:lpstr>Thank you </vt:lpstr>
      <vt:lpstr>PowerPoint Presentation</vt:lpstr>
      <vt:lpstr>PowerPoint Presentation</vt:lpstr>
      <vt:lpstr>PowerPoint Presentation</vt:lpstr>
      <vt:lpstr>PowerPoint Presentation</vt:lpstr>
      <vt:lpstr>CTG ANNUAL TAX CONFERENCE</vt:lpstr>
      <vt:lpstr>What motivates donors? </vt:lpstr>
      <vt:lpstr>What puts donors off or makes Gift Aid difficult to understand?  </vt:lpstr>
      <vt:lpstr>What is the future of Gift Aid and is it fit for modern purposes?</vt:lpstr>
      <vt:lpstr>PowerPoint Presentation</vt:lpstr>
      <vt:lpstr>PowerPoint Presentation</vt:lpstr>
      <vt:lpstr>The Paper</vt:lpstr>
      <vt:lpstr>UK individual tax incentives for giving: Gift Aid</vt:lpstr>
      <vt:lpstr>Two questions for the tax administration</vt:lpstr>
      <vt:lpstr>How to answer</vt:lpstr>
      <vt:lpstr>Requirements</vt:lpstr>
      <vt:lpstr>Policy change</vt:lpstr>
      <vt:lpstr>UK income tax reform of 2010</vt:lpstr>
      <vt:lpstr>Data and change in behaviour</vt:lpstr>
      <vt:lpstr>Graphical Diff-in-diff Analysis</vt:lpstr>
      <vt:lpstr>Identification</vt:lpstr>
      <vt:lpstr>Summary of Overall Elasticity Estimates</vt:lpstr>
      <vt:lpstr>Summary of Elasticity Estimates by Income Level</vt:lpstr>
      <vt:lpstr>Did we answer the questions</vt:lpstr>
      <vt:lpstr>Optimality?</vt:lpstr>
      <vt:lpstr>Data descriptives</vt:lpstr>
      <vt:lpstr>Data descriptives</vt:lpstr>
      <vt:lpstr>PowerPoint Presentation</vt:lpstr>
      <vt:lpstr>PowerPoint Presentation</vt:lpstr>
      <vt:lpstr>Quadrangle Report</vt:lpstr>
      <vt:lpstr>HMRC’s Customer Research  Key Findings   </vt:lpstr>
      <vt:lpstr>How Much Money People Donate</vt:lpstr>
      <vt:lpstr>Ways of Donating to Charities</vt:lpstr>
      <vt:lpstr>PowerPoint Presentation</vt:lpstr>
      <vt:lpstr>SA Customers </vt:lpstr>
      <vt:lpstr>11 </vt:lpstr>
      <vt:lpstr>PowerPoint Presentation</vt:lpstr>
      <vt:lpstr>PowerPoint Presentation</vt:lpstr>
      <vt:lpstr>PowerPoint Presentation</vt:lpstr>
      <vt:lpstr>PowerPoint Presentation</vt:lpstr>
      <vt:lpstr>HMRC’s Customer Research Recommended Next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European Commission review of VAT rates - recap</vt:lpstr>
      <vt:lpstr>European Commission review of VAT rates - recent developments </vt:lpstr>
      <vt:lpstr>European Commission review of VAT rates - recent developments </vt:lpstr>
      <vt:lpstr>European Commission review of VAT rates - Next steps</vt:lpstr>
      <vt:lpstr>PowerPoint Presentation</vt:lpstr>
      <vt:lpstr>CTG Brexit research project</vt:lpstr>
      <vt:lpstr>PowerPoint Presentation</vt:lpstr>
      <vt:lpstr>PowerPoint Presentation</vt:lpstr>
      <vt:lpstr>PowerPoint Presentation</vt:lpstr>
      <vt:lpstr>Charity Tax Group Conference Business Rates Update Gerry Biddle Deloitte LLP</vt:lpstr>
      <vt:lpstr>PowerPoint Presentation</vt:lpstr>
      <vt:lpstr>PowerPoint Presentation</vt:lpstr>
      <vt:lpstr>PowerPoint Presentation</vt:lpstr>
      <vt:lpstr>PowerPoint Presentation</vt:lpstr>
      <vt:lpstr>Business Rates Current Issues</vt:lpstr>
      <vt:lpstr>PowerPoint Presentation</vt:lpstr>
      <vt:lpstr> </vt:lpstr>
      <vt:lpstr>PowerPoint Presentation</vt:lpstr>
      <vt:lpstr>PowerPoint Presentation</vt:lpstr>
      <vt:lpstr>PowerPoint Presentation</vt:lpstr>
      <vt:lpstr>HMRC Guidance on VAT and funding from certain bodies</vt:lpstr>
      <vt:lpstr>Why was this done?</vt:lpstr>
      <vt:lpstr>That was then – This is now…</vt:lpstr>
      <vt:lpstr>Status of Guidance</vt:lpstr>
      <vt:lpstr>Layout of Guidance</vt:lpstr>
      <vt:lpstr>Anything missing?</vt:lpstr>
      <vt:lpstr>Some key criteria emerge</vt:lpstr>
      <vt:lpstr>The confusing page? - VATSC51640 #1</vt:lpstr>
      <vt:lpstr>The confusing page? - VATSC51640 #2</vt:lpstr>
      <vt:lpstr>Subsidy? #1</vt:lpstr>
      <vt:lpstr>Subsidy? #2</vt:lpstr>
      <vt:lpstr>Indicators of a supply within the scope</vt:lpstr>
      <vt:lpstr>Indicators – outside scope #1</vt:lpstr>
      <vt:lpstr>Indicators – outside scope #2</vt:lpstr>
      <vt:lpstr>Indicators – outside scope #3</vt:lpstr>
      <vt:lpstr>Indicators – outside scope #4</vt:lpstr>
      <vt:lpstr>Indicators – in scope #1</vt:lpstr>
      <vt:lpstr>Indicators – in scope #2</vt:lpstr>
      <vt:lpstr>Indicators – in scope #3</vt:lpstr>
      <vt:lpstr>Indicators – in scope #4</vt:lpstr>
      <vt:lpstr>Neutral Factors #1</vt:lpstr>
      <vt:lpstr>Neutral Factors #2</vt:lpstr>
      <vt:lpstr>Case law section</vt:lpstr>
      <vt:lpstr>Summary view</vt:lpstr>
      <vt:lpstr>Advertising</vt:lpstr>
      <vt:lpstr>Case discussion</vt:lpstr>
      <vt:lpstr>HMRC Policy on input tax following Sveda</vt:lpstr>
      <vt:lpstr>PowerPoint Presentation</vt:lpstr>
      <vt:lpstr>PowerPoint Presentation</vt:lpstr>
    </vt:vector>
  </TitlesOfParts>
  <Company>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Kenchington</dc:creator>
  <cp:lastModifiedBy>AVS7</cp:lastModifiedBy>
  <cp:revision>29</cp:revision>
  <cp:lastPrinted>2016-04-25T19:40:23Z</cp:lastPrinted>
  <dcterms:created xsi:type="dcterms:W3CDTF">2018-03-05T13:24:26Z</dcterms:created>
  <dcterms:modified xsi:type="dcterms:W3CDTF">2018-05-15T08:03:31Z</dcterms:modified>
</cp:coreProperties>
</file>